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8"/>
  </p:notesMasterIdLst>
  <p:sldIdLst>
    <p:sldId id="256" r:id="rId2"/>
    <p:sldId id="257" r:id="rId3"/>
    <p:sldId id="258" r:id="rId4"/>
    <p:sldId id="330" r:id="rId5"/>
    <p:sldId id="259" r:id="rId6"/>
    <p:sldId id="326" r:id="rId7"/>
    <p:sldId id="260" r:id="rId8"/>
    <p:sldId id="265" r:id="rId9"/>
    <p:sldId id="324" r:id="rId10"/>
    <p:sldId id="327" r:id="rId11"/>
    <p:sldId id="308" r:id="rId12"/>
    <p:sldId id="266" r:id="rId13"/>
    <p:sldId id="284" r:id="rId14"/>
    <p:sldId id="285" r:id="rId15"/>
    <p:sldId id="332" r:id="rId16"/>
    <p:sldId id="261" r:id="rId17"/>
    <p:sldId id="325" r:id="rId18"/>
    <p:sldId id="283" r:id="rId19"/>
    <p:sldId id="275" r:id="rId20"/>
    <p:sldId id="273" r:id="rId21"/>
    <p:sldId id="290" r:id="rId22"/>
    <p:sldId id="291" r:id="rId23"/>
    <p:sldId id="334" r:id="rId24"/>
    <p:sldId id="272" r:id="rId25"/>
    <p:sldId id="286" r:id="rId26"/>
    <p:sldId id="287" r:id="rId27"/>
    <p:sldId id="335" r:id="rId28"/>
    <p:sldId id="268" r:id="rId29"/>
    <p:sldId id="323" r:id="rId30"/>
    <p:sldId id="322" r:id="rId31"/>
    <p:sldId id="319" r:id="rId32"/>
    <p:sldId id="315" r:id="rId33"/>
    <p:sldId id="316" r:id="rId34"/>
    <p:sldId id="336" r:id="rId35"/>
    <p:sldId id="293" r:id="rId36"/>
    <p:sldId id="307" r:id="rId37"/>
    <p:sldId id="312" r:id="rId38"/>
    <p:sldId id="313" r:id="rId39"/>
    <p:sldId id="337" r:id="rId40"/>
    <p:sldId id="309" r:id="rId41"/>
    <p:sldId id="310" r:id="rId42"/>
    <p:sldId id="311" r:id="rId43"/>
    <p:sldId id="338" r:id="rId44"/>
    <p:sldId id="317" r:id="rId45"/>
    <p:sldId id="295" r:id="rId46"/>
    <p:sldId id="296" r:id="rId47"/>
    <p:sldId id="297" r:id="rId48"/>
    <p:sldId id="331" r:id="rId49"/>
    <p:sldId id="298" r:id="rId50"/>
    <p:sldId id="299" r:id="rId51"/>
    <p:sldId id="300" r:id="rId52"/>
    <p:sldId id="342" r:id="rId53"/>
    <p:sldId id="301" r:id="rId54"/>
    <p:sldId id="303" r:id="rId55"/>
    <p:sldId id="304" r:id="rId56"/>
    <p:sldId id="341" r:id="rId57"/>
    <p:sldId id="302" r:id="rId58"/>
    <p:sldId id="305" r:id="rId59"/>
    <p:sldId id="306" r:id="rId60"/>
    <p:sldId id="340" r:id="rId61"/>
    <p:sldId id="292" r:id="rId62"/>
    <p:sldId id="314" r:id="rId63"/>
    <p:sldId id="321" r:id="rId64"/>
    <p:sldId id="320" r:id="rId65"/>
    <p:sldId id="343" r:id="rId66"/>
    <p:sldId id="294" r:id="rId67"/>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D10E1B-28BE-5A51-A603-C1BB6033E78D}" name="Ignacia Devia" initials="ID" userId="330afe8dece08d03" providerId="Windows Live"/>
  <p188:author id="{8540C0CB-E2BC-5976-4AA6-3199A5C0FB59}" name="IGNACIA DEVIA" initials="ID" userId="zDT9d9pqQfqls4FCxeHV+/BXs8nO84ugUwZAO/r7YHo=" providerId="None"/>
  <p188:author id="{FFA14ADC-43FD-CF6E-DB1E-FC9673B3306E}" name="Andres Scherman Teitelboim" initials="AS" userId="S::andres.scherman@uai.cl::cc876880-0afc-4f15-96bc-65b96f239c4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EF5789-C47E-484E-8C6A-8CB5B1E920C5}" v="5173" dt="2026-05-11T16:44:19.59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884"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75"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GNACIA DEVIA" userId="zDT9d9pqQfqls4FCxeHV+/BXs8nO84ugUwZAO/r7YHo=" providerId="None" clId="Web-{F270D182-137B-457B-AD67-CAEAF98ABC21}"/>
    <pc:docChg chg="addSld delSld modSld">
      <pc:chgData name="IGNACIA DEVIA" userId="zDT9d9pqQfqls4FCxeHV+/BXs8nO84ugUwZAO/r7YHo=" providerId="None" clId="Web-{F270D182-137B-457B-AD67-CAEAF98ABC21}" dt="2026-05-06T20:26:50.926" v="2053" actId="20577"/>
      <pc:docMkLst>
        <pc:docMk/>
      </pc:docMkLst>
      <pc:sldChg chg="delSp modSp">
        <pc:chgData name="IGNACIA DEVIA" userId="zDT9d9pqQfqls4FCxeHV+/BXs8nO84ugUwZAO/r7YHo=" providerId="None" clId="Web-{F270D182-137B-457B-AD67-CAEAF98ABC21}" dt="2026-05-06T17:37:26.784" v="2016" actId="20577"/>
        <pc:sldMkLst>
          <pc:docMk/>
          <pc:sldMk cId="0" sldId="258"/>
        </pc:sldMkLst>
        <pc:spChg chg="mod">
          <ac:chgData name="IGNACIA DEVIA" userId="zDT9d9pqQfqls4FCxeHV+/BXs8nO84ugUwZAO/r7YHo=" providerId="None" clId="Web-{F270D182-137B-457B-AD67-CAEAF98ABC21}" dt="2026-05-06T17:37:26.784" v="2016" actId="20577"/>
          <ac:spMkLst>
            <pc:docMk/>
            <pc:sldMk cId="0" sldId="258"/>
            <ac:spMk id="2" creationId="{00000000-0000-0000-0000-000000000000}"/>
          </ac:spMkLst>
        </pc:spChg>
      </pc:sldChg>
      <pc:sldChg chg="addSp delSp modSp">
        <pc:chgData name="IGNACIA DEVIA" userId="zDT9d9pqQfqls4FCxeHV+/BXs8nO84ugUwZAO/r7YHo=" providerId="None" clId="Web-{F270D182-137B-457B-AD67-CAEAF98ABC21}" dt="2026-05-06T16:54:17.383" v="923" actId="1076"/>
        <pc:sldMkLst>
          <pc:docMk/>
          <pc:sldMk cId="0" sldId="259"/>
        </pc:sldMkLst>
        <pc:spChg chg="mod">
          <ac:chgData name="IGNACIA DEVIA" userId="zDT9d9pqQfqls4FCxeHV+/BXs8nO84ugUwZAO/r7YHo=" providerId="None" clId="Web-{F270D182-137B-457B-AD67-CAEAF98ABC21}" dt="2026-05-06T16:49:05.742" v="710" actId="20577"/>
          <ac:spMkLst>
            <pc:docMk/>
            <pc:sldMk cId="0" sldId="259"/>
            <ac:spMk id="2" creationId="{00000000-0000-0000-0000-000000000000}"/>
          </ac:spMkLst>
        </pc:spChg>
        <pc:spChg chg="add mod">
          <ac:chgData name="IGNACIA DEVIA" userId="zDT9d9pqQfqls4FCxeHV+/BXs8nO84ugUwZAO/r7YHo=" providerId="None" clId="Web-{F270D182-137B-457B-AD67-CAEAF98ABC21}" dt="2026-05-06T16:53:45.305" v="920" actId="20577"/>
          <ac:spMkLst>
            <pc:docMk/>
            <pc:sldMk cId="0" sldId="259"/>
            <ac:spMk id="13" creationId="{5CAEB524-A5B3-8AFB-556C-572269AA0054}"/>
          </ac:spMkLst>
        </pc:spChg>
        <pc:grpChg chg="mod">
          <ac:chgData name="IGNACIA DEVIA" userId="zDT9d9pqQfqls4FCxeHV+/BXs8nO84ugUwZAO/r7YHo=" providerId="None" clId="Web-{F270D182-137B-457B-AD67-CAEAF98ABC21}" dt="2026-05-06T16:54:17.383" v="923" actId="1076"/>
          <ac:grpSpMkLst>
            <pc:docMk/>
            <pc:sldMk cId="0" sldId="259"/>
            <ac:grpSpMk id="10" creationId="{00000000-0000-0000-0000-000000000000}"/>
          </ac:grpSpMkLst>
        </pc:grpChg>
      </pc:sldChg>
      <pc:sldChg chg="addSp delSp modSp">
        <pc:chgData name="IGNACIA DEVIA" userId="zDT9d9pqQfqls4FCxeHV+/BXs8nO84ugUwZAO/r7YHo=" providerId="None" clId="Web-{F270D182-137B-457B-AD67-CAEAF98ABC21}" dt="2026-05-06T20:26:50.926" v="2053" actId="20577"/>
        <pc:sldMkLst>
          <pc:docMk/>
          <pc:sldMk cId="4174312803" sldId="324"/>
        </pc:sldMkLst>
        <pc:spChg chg="mod">
          <ac:chgData name="IGNACIA DEVIA" userId="zDT9d9pqQfqls4FCxeHV+/BXs8nO84ugUwZAO/r7YHo=" providerId="None" clId="Web-{F270D182-137B-457B-AD67-CAEAF98ABC21}" dt="2026-05-06T20:26:50.926" v="2053" actId="20577"/>
          <ac:spMkLst>
            <pc:docMk/>
            <pc:sldMk cId="4174312803" sldId="324"/>
            <ac:spMk id="2" creationId="{DCD8E6C9-70EC-1A05-2E9C-B1D9C829A4FA}"/>
          </ac:spMkLst>
        </pc:spChg>
      </pc:sldChg>
      <pc:sldChg chg="addSp delSp modSp add replId">
        <pc:chgData name="IGNACIA DEVIA" userId="zDT9d9pqQfqls4FCxeHV+/BXs8nO84ugUwZAO/r7YHo=" providerId="None" clId="Web-{F270D182-137B-457B-AD67-CAEAF98ABC21}" dt="2026-05-06T17:10:29.636" v="1739" actId="1076"/>
        <pc:sldMkLst>
          <pc:docMk/>
          <pc:sldMk cId="3792523876" sldId="326"/>
        </pc:sldMkLst>
        <pc:spChg chg="add del mod">
          <ac:chgData name="IGNACIA DEVIA" userId="zDT9d9pqQfqls4FCxeHV+/BXs8nO84ugUwZAO/r7YHo=" providerId="None" clId="Web-{F270D182-137B-457B-AD67-CAEAF98ABC21}" dt="2026-05-06T17:10:29.636" v="1739" actId="1076"/>
          <ac:spMkLst>
            <pc:docMk/>
            <pc:sldMk cId="3792523876" sldId="326"/>
            <ac:spMk id="2" creationId="{E896F664-898E-F4ED-7F18-973A3E55942F}"/>
          </ac:spMkLst>
        </pc:spChg>
        <pc:spChg chg="mod">
          <ac:chgData name="IGNACIA DEVIA" userId="zDT9d9pqQfqls4FCxeHV+/BXs8nO84ugUwZAO/r7YHo=" providerId="None" clId="Web-{F270D182-137B-457B-AD67-CAEAF98ABC21}" dt="2026-05-06T17:10:27.027" v="1738" actId="1076"/>
          <ac:spMkLst>
            <pc:docMk/>
            <pc:sldMk cId="3792523876" sldId="326"/>
            <ac:spMk id="13" creationId="{C8845E39-B861-1C69-1F5C-D49C8D1C6B70}"/>
          </ac:spMkLst>
        </pc:spChg>
        <pc:grpChg chg="mod">
          <ac:chgData name="IGNACIA DEVIA" userId="zDT9d9pqQfqls4FCxeHV+/BXs8nO84ugUwZAO/r7YHo=" providerId="None" clId="Web-{F270D182-137B-457B-AD67-CAEAF98ABC21}" dt="2026-05-06T16:54:40.446" v="927" actId="1076"/>
          <ac:grpSpMkLst>
            <pc:docMk/>
            <pc:sldMk cId="3792523876" sldId="326"/>
            <ac:grpSpMk id="4" creationId="{8D508DDE-7A00-E2A3-992E-C9651AD29CFE}"/>
          </ac:grpSpMkLst>
        </pc:grpChg>
        <pc:grpChg chg="add mod">
          <ac:chgData name="IGNACIA DEVIA" userId="zDT9d9pqQfqls4FCxeHV+/BXs8nO84ugUwZAO/r7YHo=" providerId="None" clId="Web-{F270D182-137B-457B-AD67-CAEAF98ABC21}" dt="2026-05-06T16:54:49.977" v="930" actId="1076"/>
          <ac:grpSpMkLst>
            <pc:docMk/>
            <pc:sldMk cId="3792523876" sldId="326"/>
            <ac:grpSpMk id="17" creationId="{4A810A1F-BE3D-0662-8809-C727741A3B45}"/>
          </ac:grpSpMkLst>
        </pc:grpChg>
      </pc:sldChg>
      <pc:sldChg chg="delSp add replId">
        <pc:chgData name="IGNACIA DEVIA" userId="zDT9d9pqQfqls4FCxeHV+/BXs8nO84ugUwZAO/r7YHo=" providerId="None" clId="Web-{F270D182-137B-457B-AD67-CAEAF98ABC21}" dt="2026-05-06T17:53:38.479" v="2020"/>
        <pc:sldMkLst>
          <pc:docMk/>
          <pc:sldMk cId="2301833645" sldId="327"/>
        </pc:sldMkLst>
      </pc:sldChg>
    </pc:docChg>
  </pc:docChgLst>
  <pc:docChgLst>
    <pc:chgData name="IGNACIA DEVIA" userId="zDT9d9pqQfqls4FCxeHV+/BXs8nO84ugUwZAO/r7YHo=" providerId="None" clId="Web-{E0F9DA37-8825-4E25-9081-17DA2188BAB4}"/>
    <pc:docChg chg="mod addSld modSld">
      <pc:chgData name="IGNACIA DEVIA" userId="zDT9d9pqQfqls4FCxeHV+/BXs8nO84ugUwZAO/r7YHo=" providerId="None" clId="Web-{E0F9DA37-8825-4E25-9081-17DA2188BAB4}" dt="2026-05-08T15:12:39.585" v="180" actId="1076"/>
      <pc:docMkLst>
        <pc:docMk/>
      </pc:docMkLst>
      <pc:sldChg chg="addSp delSp modSp">
        <pc:chgData name="IGNACIA DEVIA" userId="zDT9d9pqQfqls4FCxeHV+/BXs8nO84ugUwZAO/r7YHo=" providerId="None" clId="Web-{E0F9DA37-8825-4E25-9081-17DA2188BAB4}" dt="2026-05-08T15:07:50.080" v="100" actId="1076"/>
        <pc:sldMkLst>
          <pc:docMk/>
          <pc:sldMk cId="0" sldId="258"/>
        </pc:sldMkLst>
        <pc:spChg chg="mod">
          <ac:chgData name="IGNACIA DEVIA" userId="zDT9d9pqQfqls4FCxeHV+/BXs8nO84ugUwZAO/r7YHo=" providerId="None" clId="Web-{E0F9DA37-8825-4E25-9081-17DA2188BAB4}" dt="2026-05-08T14:55:58.463" v="82" actId="1076"/>
          <ac:spMkLst>
            <pc:docMk/>
            <pc:sldMk cId="0" sldId="258"/>
            <ac:spMk id="2" creationId="{00000000-0000-0000-0000-000000000000}"/>
          </ac:spMkLst>
        </pc:spChg>
        <pc:spChg chg="add mod">
          <ac:chgData name="IGNACIA DEVIA" userId="zDT9d9pqQfqls4FCxeHV+/BXs8nO84ugUwZAO/r7YHo=" providerId="None" clId="Web-{E0F9DA37-8825-4E25-9081-17DA2188BAB4}" dt="2026-05-08T14:56:07.869" v="84" actId="14100"/>
          <ac:spMkLst>
            <pc:docMk/>
            <pc:sldMk cId="0" sldId="258"/>
            <ac:spMk id="30" creationId="{374D7D40-D4E0-7E8D-8087-A737ABE58969}"/>
          </ac:spMkLst>
        </pc:spChg>
      </pc:sldChg>
      <pc:sldChg chg="modSp modCm">
        <pc:chgData name="IGNACIA DEVIA" userId="zDT9d9pqQfqls4FCxeHV+/BXs8nO84ugUwZAO/r7YHo=" providerId="None" clId="Web-{E0F9DA37-8825-4E25-9081-17DA2188BAB4}" dt="2026-05-08T14:51:22.473" v="23" actId="20577"/>
        <pc:sldMkLst>
          <pc:docMk/>
          <pc:sldMk cId="0" sldId="259"/>
        </pc:sldMkLst>
        <pc:spChg chg="mod">
          <ac:chgData name="IGNACIA DEVIA" userId="zDT9d9pqQfqls4FCxeHV+/BXs8nO84ugUwZAO/r7YHo=" providerId="None" clId="Web-{E0F9DA37-8825-4E25-9081-17DA2188BAB4}" dt="2026-05-08T14:50:39.238" v="3" actId="20577"/>
          <ac:spMkLst>
            <pc:docMk/>
            <pc:sldMk cId="0" sldId="259"/>
            <ac:spMk id="2" creationId="{00000000-0000-0000-0000-000000000000}"/>
          </ac:spMkLst>
        </pc:spChg>
        <pc:spChg chg="mod">
          <ac:chgData name="IGNACIA DEVIA" userId="zDT9d9pqQfqls4FCxeHV+/BXs8nO84ugUwZAO/r7YHo=" providerId="None" clId="Web-{E0F9DA37-8825-4E25-9081-17DA2188BAB4}" dt="2026-05-08T14:51:22.473" v="23" actId="20577"/>
          <ac:spMkLst>
            <pc:docMk/>
            <pc:sldMk cId="0" sldId="259"/>
            <ac:spMk id="13" creationId="{5CAEB524-A5B3-8AFB-556C-572269AA0054}"/>
          </ac:spMkLst>
        </pc:spChg>
        <pc:extLst>
          <p:ext xmlns:p="http://schemas.openxmlformats.org/presentationml/2006/main" uri="{D6D511B9-2390-475A-947B-AFAB55BFBCF1}">
            <pc226:cmChg xmlns:pc226="http://schemas.microsoft.com/office/powerpoint/2022/06/main/command" chg="mod">
              <pc226:chgData name="IGNACIA DEVIA" userId="zDT9d9pqQfqls4FCxeHV+/BXs8nO84ugUwZAO/r7YHo=" providerId="None" clId="Web-{E0F9DA37-8825-4E25-9081-17DA2188BAB4}" dt="2026-05-08T14:50:32.472" v="2" actId="20577"/>
              <pc2:cmMkLst xmlns:pc2="http://schemas.microsoft.com/office/powerpoint/2019/9/main/command">
                <pc:docMk/>
                <pc:sldMk cId="0" sldId="259"/>
                <pc2:cmMk id="{42F2AFBA-9AF5-4599-87B8-3AAA99E70C15}"/>
              </pc2:cmMkLst>
            </pc226:cmChg>
          </p:ext>
        </pc:extLst>
      </pc:sldChg>
      <pc:sldChg chg="modSp">
        <pc:chgData name="IGNACIA DEVIA" userId="zDT9d9pqQfqls4FCxeHV+/BXs8nO84ugUwZAO/r7YHo=" providerId="None" clId="Web-{E0F9DA37-8825-4E25-9081-17DA2188BAB4}" dt="2026-05-08T14:52:34.225" v="33" actId="20577"/>
        <pc:sldMkLst>
          <pc:docMk/>
          <pc:sldMk cId="3792523876" sldId="326"/>
        </pc:sldMkLst>
        <pc:spChg chg="mod">
          <ac:chgData name="IGNACIA DEVIA" userId="zDT9d9pqQfqls4FCxeHV+/BXs8nO84ugUwZAO/r7YHo=" providerId="None" clId="Web-{E0F9DA37-8825-4E25-9081-17DA2188BAB4}" dt="2026-05-08T14:52:34.225" v="33" actId="20577"/>
          <ac:spMkLst>
            <pc:docMk/>
            <pc:sldMk cId="3792523876" sldId="326"/>
            <ac:spMk id="2" creationId="{E896F664-898E-F4ED-7F18-973A3E55942F}"/>
          </ac:spMkLst>
        </pc:spChg>
        <pc:spChg chg="mod">
          <ac:chgData name="IGNACIA DEVIA" userId="zDT9d9pqQfqls4FCxeHV+/BXs8nO84ugUwZAO/r7YHo=" providerId="None" clId="Web-{E0F9DA37-8825-4E25-9081-17DA2188BAB4}" dt="2026-05-08T14:52:07.927" v="30" actId="20577"/>
          <ac:spMkLst>
            <pc:docMk/>
            <pc:sldMk cId="3792523876" sldId="326"/>
            <ac:spMk id="13" creationId="{C8845E39-B861-1C69-1F5C-D49C8D1C6B70}"/>
          </ac:spMkLst>
        </pc:spChg>
      </pc:sldChg>
      <pc:sldChg chg="addSp delSp modSp add replId">
        <pc:chgData name="IGNACIA DEVIA" userId="zDT9d9pqQfqls4FCxeHV+/BXs8nO84ugUwZAO/r7YHo=" providerId="None" clId="Web-{E0F9DA37-8825-4E25-9081-17DA2188BAB4}" dt="2026-05-08T15:12:39.585" v="180" actId="1076"/>
        <pc:sldMkLst>
          <pc:docMk/>
          <pc:sldMk cId="462906382" sldId="330"/>
        </pc:sldMkLst>
        <pc:spChg chg="add mod">
          <ac:chgData name="IGNACIA DEVIA" userId="zDT9d9pqQfqls4FCxeHV+/BXs8nO84ugUwZAO/r7YHo=" providerId="None" clId="Web-{E0F9DA37-8825-4E25-9081-17DA2188BAB4}" dt="2026-05-08T15:10:36.802" v="158" actId="1076"/>
          <ac:spMkLst>
            <pc:docMk/>
            <pc:sldMk cId="462906382" sldId="330"/>
            <ac:spMk id="21" creationId="{E328AE6E-360C-9174-17A3-0C826FE21414}"/>
          </ac:spMkLst>
        </pc:spChg>
        <pc:spChg chg="add mod">
          <ac:chgData name="IGNACIA DEVIA" userId="zDT9d9pqQfqls4FCxeHV+/BXs8nO84ugUwZAO/r7YHo=" providerId="None" clId="Web-{E0F9DA37-8825-4E25-9081-17DA2188BAB4}" dt="2026-05-08T15:11:18.490" v="170" actId="14100"/>
          <ac:spMkLst>
            <pc:docMk/>
            <pc:sldMk cId="462906382" sldId="330"/>
            <ac:spMk id="23" creationId="{800B0C84-9FF7-B100-E2F8-BA4EEEEE8C0A}"/>
          </ac:spMkLst>
        </pc:spChg>
      </pc:sldChg>
    </pc:docChg>
  </pc:docChgLst>
  <pc:docChgLst>
    <pc:chgData name="IGNACIA DEVIA" userId="zDT9d9pqQfqls4FCxeHV+/BXs8nO84ugUwZAO/r7YHo=" providerId="None" clId="Web-{D6A0AE1C-DF45-4671-B7E5-BB72565C0CAB}"/>
    <pc:docChg chg="modSld">
      <pc:chgData name="IGNACIA DEVIA" userId="zDT9d9pqQfqls4FCxeHV+/BXs8nO84ugUwZAO/r7YHo=" providerId="None" clId="Web-{D6A0AE1C-DF45-4671-B7E5-BB72565C0CAB}" dt="2026-05-06T20:47:10.990" v="25" actId="20577"/>
      <pc:docMkLst>
        <pc:docMk/>
      </pc:docMkLst>
      <pc:sldChg chg="addSp delSp modSp">
        <pc:chgData name="IGNACIA DEVIA" userId="zDT9d9pqQfqls4FCxeHV+/BXs8nO84ugUwZAO/r7YHo=" providerId="None" clId="Web-{D6A0AE1C-DF45-4671-B7E5-BB72565C0CAB}" dt="2026-05-06T20:46:43.115" v="3" actId="1076"/>
        <pc:sldMkLst>
          <pc:docMk/>
          <pc:sldMk cId="4174312803" sldId="324"/>
        </pc:sldMkLst>
        <pc:picChg chg="add mod">
          <ac:chgData name="IGNACIA DEVIA" userId="zDT9d9pqQfqls4FCxeHV+/BXs8nO84ugUwZAO/r7YHo=" providerId="None" clId="Web-{D6A0AE1C-DF45-4671-B7E5-BB72565C0CAB}" dt="2026-05-06T20:46:43.115" v="3" actId="1076"/>
          <ac:picMkLst>
            <pc:docMk/>
            <pc:sldMk cId="4174312803" sldId="324"/>
            <ac:picMk id="5" creationId="{92E2CD48-463C-9EA4-7D4E-8F8F3AEEB2F8}"/>
          </ac:picMkLst>
        </pc:picChg>
      </pc:sldChg>
      <pc:sldChg chg="addSp modSp">
        <pc:chgData name="IGNACIA DEVIA" userId="zDT9d9pqQfqls4FCxeHV+/BXs8nO84ugUwZAO/r7YHo=" providerId="None" clId="Web-{D6A0AE1C-DF45-4671-B7E5-BB72565C0CAB}" dt="2026-05-06T20:47:10.990" v="25" actId="20577"/>
        <pc:sldMkLst>
          <pc:docMk/>
          <pc:sldMk cId="2301833645" sldId="327"/>
        </pc:sldMkLst>
        <pc:spChg chg="mod">
          <ac:chgData name="IGNACIA DEVIA" userId="zDT9d9pqQfqls4FCxeHV+/BXs8nO84ugUwZAO/r7YHo=" providerId="None" clId="Web-{D6A0AE1C-DF45-4671-B7E5-BB72565C0CAB}" dt="2026-05-06T20:47:10.990" v="25" actId="20577"/>
          <ac:spMkLst>
            <pc:docMk/>
            <pc:sldMk cId="2301833645" sldId="327"/>
            <ac:spMk id="2" creationId="{49572A27-76B9-CD5B-3D78-66DF19F997AA}"/>
          </ac:spMkLst>
        </pc:spChg>
        <pc:picChg chg="add mod">
          <ac:chgData name="IGNACIA DEVIA" userId="zDT9d9pqQfqls4FCxeHV+/BXs8nO84ugUwZAO/r7YHo=" providerId="None" clId="Web-{D6A0AE1C-DF45-4671-B7E5-BB72565C0CAB}" dt="2026-05-06T20:47:02.896" v="7" actId="1076"/>
          <ac:picMkLst>
            <pc:docMk/>
            <pc:sldMk cId="2301833645" sldId="327"/>
            <ac:picMk id="3" creationId="{144D5E8F-9EBA-A5F7-8078-C8488386DA9B}"/>
          </ac:picMkLst>
        </pc:picChg>
      </pc:sldChg>
    </pc:docChg>
  </pc:docChgLst>
  <pc:docChgLst>
    <pc:chgData name="Ignacia Devia" userId="330afe8dece08d03" providerId="LiveId" clId="{E58D59E8-F5E8-4E2C-9C21-DF861755ECD1}"/>
    <pc:docChg chg="undo custSel modSld">
      <pc:chgData name="Ignacia Devia" userId="330afe8dece08d03" providerId="LiveId" clId="{E58D59E8-F5E8-4E2C-9C21-DF861755ECD1}" dt="2026-05-04T17:08:09.279" v="491" actId="20577"/>
      <pc:docMkLst>
        <pc:docMk/>
      </pc:docMkLst>
      <pc:sldChg chg="modSp mod">
        <pc:chgData name="Ignacia Devia" userId="330afe8dece08d03" providerId="LiveId" clId="{E58D59E8-F5E8-4E2C-9C21-DF861755ECD1}" dt="2026-05-04T16:54:11.644" v="29" actId="1076"/>
        <pc:sldMkLst>
          <pc:docMk/>
          <pc:sldMk cId="0" sldId="256"/>
        </pc:sldMkLst>
        <pc:spChg chg="mod">
          <ac:chgData name="Ignacia Devia" userId="330afe8dece08d03" providerId="LiveId" clId="{E58D59E8-F5E8-4E2C-9C21-DF861755ECD1}" dt="2026-05-04T16:53:43.862" v="11" actId="20577"/>
          <ac:spMkLst>
            <pc:docMk/>
            <pc:sldMk cId="0" sldId="256"/>
            <ac:spMk id="4" creationId="{00000000-0000-0000-0000-000000000000}"/>
          </ac:spMkLst>
        </pc:spChg>
        <pc:spChg chg="mod">
          <ac:chgData name="Ignacia Devia" userId="330afe8dece08d03" providerId="LiveId" clId="{E58D59E8-F5E8-4E2C-9C21-DF861755ECD1}" dt="2026-05-04T16:54:11.644" v="29" actId="1076"/>
          <ac:spMkLst>
            <pc:docMk/>
            <pc:sldMk cId="0" sldId="256"/>
            <ac:spMk id="5" creationId="{00000000-0000-0000-0000-000000000000}"/>
          </ac:spMkLst>
        </pc:spChg>
      </pc:sldChg>
      <pc:sldChg chg="modSp mod">
        <pc:chgData name="Ignacia Devia" userId="330afe8dece08d03" providerId="LiveId" clId="{E58D59E8-F5E8-4E2C-9C21-DF861755ECD1}" dt="2026-05-04T16:57:25.695" v="87" actId="113"/>
        <pc:sldMkLst>
          <pc:docMk/>
          <pc:sldMk cId="0" sldId="257"/>
        </pc:sldMkLst>
        <pc:spChg chg="mod">
          <ac:chgData name="Ignacia Devia" userId="330afe8dece08d03" providerId="LiveId" clId="{E58D59E8-F5E8-4E2C-9C21-DF861755ECD1}" dt="2026-05-04T16:57:25.695" v="87" actId="113"/>
          <ac:spMkLst>
            <pc:docMk/>
            <pc:sldMk cId="0" sldId="257"/>
            <ac:spMk id="4" creationId="{00000000-0000-0000-0000-000000000000}"/>
          </ac:spMkLst>
        </pc:spChg>
      </pc:sldChg>
      <pc:sldChg chg="addSp delSp modSp mod">
        <pc:chgData name="Ignacia Devia" userId="330afe8dece08d03" providerId="LiveId" clId="{E58D59E8-F5E8-4E2C-9C21-DF861755ECD1}" dt="2026-05-04T17:08:09.279" v="491" actId="20577"/>
        <pc:sldMkLst>
          <pc:docMk/>
          <pc:sldMk cId="0" sldId="258"/>
        </pc:sldMkLst>
        <pc:spChg chg="mod">
          <ac:chgData name="Ignacia Devia" userId="330afe8dece08d03" providerId="LiveId" clId="{E58D59E8-F5E8-4E2C-9C21-DF861755ECD1}" dt="2026-05-04T17:06:51.884" v="354" actId="20577"/>
          <ac:spMkLst>
            <pc:docMk/>
            <pc:sldMk cId="0" sldId="258"/>
            <ac:spMk id="2" creationId="{00000000-0000-0000-0000-000000000000}"/>
          </ac:spMkLst>
        </pc:spChg>
      </pc:sldChg>
    </pc:docChg>
  </pc:docChgLst>
  <pc:docChgLst>
    <pc:chgData name="IGNACIA DEVIA" userId="zDT9d9pqQfqls4FCxeHV+/BXs8nO84ugUwZAO/r7YHo=" providerId="None" clId="Web-{2522205D-7C8A-489D-8EF3-3E03C2B5D3B3}"/>
    <pc:docChg chg="modSld">
      <pc:chgData name="IGNACIA DEVIA" userId="zDT9d9pqQfqls4FCxeHV+/BXs8nO84ugUwZAO/r7YHo=" providerId="None" clId="Web-{2522205D-7C8A-489D-8EF3-3E03C2B5D3B3}" dt="2026-05-06T20:54:05.124" v="0" actId="1076"/>
      <pc:docMkLst>
        <pc:docMk/>
      </pc:docMkLst>
      <pc:sldChg chg="modSp">
        <pc:chgData name="IGNACIA DEVIA" userId="zDT9d9pqQfqls4FCxeHV+/BXs8nO84ugUwZAO/r7YHo=" providerId="None" clId="Web-{2522205D-7C8A-489D-8EF3-3E03C2B5D3B3}" dt="2026-05-06T20:54:05.124" v="0" actId="1076"/>
        <pc:sldMkLst>
          <pc:docMk/>
          <pc:sldMk cId="1624063635" sldId="299"/>
        </pc:sldMkLst>
      </pc:sldChg>
    </pc:docChg>
  </pc:docChgLst>
  <pc:docChgLst>
    <pc:chgData name="IGNACIA DEVIA" userId="zDT9d9pqQfqls4FCxeHV+/BXs8nO84ugUwZAO/r7YHo=" providerId="None" clId="Web-{5785C2FF-B203-417E-84C0-789F0E1DF19B}"/>
    <pc:docChg chg="modSld">
      <pc:chgData name="IGNACIA DEVIA" userId="zDT9d9pqQfqls4FCxeHV+/BXs8nO84ugUwZAO/r7YHo=" providerId="None" clId="Web-{5785C2FF-B203-417E-84C0-789F0E1DF19B}" dt="2026-05-06T16:16:11.875" v="203" actId="1076"/>
      <pc:docMkLst>
        <pc:docMk/>
      </pc:docMkLst>
      <pc:sldChg chg="modSp">
        <pc:chgData name="IGNACIA DEVIA" userId="zDT9d9pqQfqls4FCxeHV+/BXs8nO84ugUwZAO/r7YHo=" providerId="None" clId="Web-{5785C2FF-B203-417E-84C0-789F0E1DF19B}" dt="2026-05-06T14:34:28.060" v="10" actId="20577"/>
        <pc:sldMkLst>
          <pc:docMk/>
          <pc:sldMk cId="0" sldId="258"/>
        </pc:sldMkLst>
      </pc:sldChg>
      <pc:sldChg chg="addSp modSp">
        <pc:chgData name="IGNACIA DEVIA" userId="zDT9d9pqQfqls4FCxeHV+/BXs8nO84ugUwZAO/r7YHo=" providerId="None" clId="Web-{5785C2FF-B203-417E-84C0-789F0E1DF19B}" dt="2026-05-06T14:38:01.285" v="170" actId="1076"/>
        <pc:sldMkLst>
          <pc:docMk/>
          <pc:sldMk cId="4208991444" sldId="266"/>
        </pc:sldMkLst>
        <pc:spChg chg="add mod">
          <ac:chgData name="IGNACIA DEVIA" userId="zDT9d9pqQfqls4FCxeHV+/BXs8nO84ugUwZAO/r7YHo=" providerId="None" clId="Web-{5785C2FF-B203-417E-84C0-789F0E1DF19B}" dt="2026-05-06T14:38:01.285" v="170" actId="1076"/>
          <ac:spMkLst>
            <pc:docMk/>
            <pc:sldMk cId="4208991444" sldId="266"/>
            <ac:spMk id="4" creationId="{F19A06F8-E2AB-91A8-E283-07269FAC6770}"/>
          </ac:spMkLst>
        </pc:spChg>
        <pc:picChg chg="mod">
          <ac:chgData name="IGNACIA DEVIA" userId="zDT9d9pqQfqls4FCxeHV+/BXs8nO84ugUwZAO/r7YHo=" providerId="None" clId="Web-{5785C2FF-B203-417E-84C0-789F0E1DF19B}" dt="2026-05-06T14:37:56.519" v="169" actId="1076"/>
          <ac:picMkLst>
            <pc:docMk/>
            <pc:sldMk cId="4208991444" sldId="266"/>
            <ac:picMk id="27" creationId="{30550DE4-F04E-360D-9970-62C6867724BB}"/>
          </ac:picMkLst>
        </pc:picChg>
      </pc:sldChg>
      <pc:sldChg chg="addSp delSp modSp">
        <pc:chgData name="IGNACIA DEVIA" userId="zDT9d9pqQfqls4FCxeHV+/BXs8nO84ugUwZAO/r7YHo=" providerId="None" clId="Web-{5785C2FF-B203-417E-84C0-789F0E1DF19B}" dt="2026-05-06T16:16:11.875" v="203" actId="1076"/>
        <pc:sldMkLst>
          <pc:docMk/>
          <pc:sldMk cId="1880088362" sldId="283"/>
        </pc:sldMkLst>
        <pc:picChg chg="add mod">
          <ac:chgData name="IGNACIA DEVIA" userId="zDT9d9pqQfqls4FCxeHV+/BXs8nO84ugUwZAO/r7YHo=" providerId="None" clId="Web-{5785C2FF-B203-417E-84C0-789F0E1DF19B}" dt="2026-05-06T16:16:11.875" v="203" actId="1076"/>
          <ac:picMkLst>
            <pc:docMk/>
            <pc:sldMk cId="1880088362" sldId="283"/>
            <ac:picMk id="4" creationId="{28B7D028-3D94-B704-9A99-16D569DFE8F1}"/>
          </ac:picMkLst>
        </pc:picChg>
      </pc:sldChg>
      <pc:sldChg chg="addSp modSp">
        <pc:chgData name="IGNACIA DEVIA" userId="zDT9d9pqQfqls4FCxeHV+/BXs8nO84ugUwZAO/r7YHo=" providerId="None" clId="Web-{5785C2FF-B203-417E-84C0-789F0E1DF19B}" dt="2026-05-06T14:38:10.598" v="173"/>
        <pc:sldMkLst>
          <pc:docMk/>
          <pc:sldMk cId="912650738" sldId="284"/>
        </pc:sldMkLst>
        <pc:spChg chg="add">
          <ac:chgData name="IGNACIA DEVIA" userId="zDT9d9pqQfqls4FCxeHV+/BXs8nO84ugUwZAO/r7YHo=" providerId="None" clId="Web-{5785C2FF-B203-417E-84C0-789F0E1DF19B}" dt="2026-05-06T14:38:10.598" v="173"/>
          <ac:spMkLst>
            <pc:docMk/>
            <pc:sldMk cId="912650738" sldId="284"/>
            <ac:spMk id="5" creationId="{7DE07E30-0A47-B59C-ABF2-01C961776F69}"/>
          </ac:spMkLst>
        </pc:spChg>
        <pc:picChg chg="mod">
          <ac:chgData name="IGNACIA DEVIA" userId="zDT9d9pqQfqls4FCxeHV+/BXs8nO84ugUwZAO/r7YHo=" providerId="None" clId="Web-{5785C2FF-B203-417E-84C0-789F0E1DF19B}" dt="2026-05-06T14:38:09.270" v="172" actId="1076"/>
          <ac:picMkLst>
            <pc:docMk/>
            <pc:sldMk cId="912650738" sldId="284"/>
            <ac:picMk id="4" creationId="{1DEC5FCE-00C2-CD48-061F-ECF6F4C2BD85}"/>
          </ac:picMkLst>
        </pc:picChg>
      </pc:sldChg>
      <pc:sldChg chg="addSp modSp">
        <pc:chgData name="IGNACIA DEVIA" userId="zDT9d9pqQfqls4FCxeHV+/BXs8nO84ugUwZAO/r7YHo=" providerId="None" clId="Web-{5785C2FF-B203-417E-84C0-789F0E1DF19B}" dt="2026-05-06T14:38:18.629" v="176"/>
        <pc:sldMkLst>
          <pc:docMk/>
          <pc:sldMk cId="3028288263" sldId="285"/>
        </pc:sldMkLst>
        <pc:spChg chg="add">
          <ac:chgData name="IGNACIA DEVIA" userId="zDT9d9pqQfqls4FCxeHV+/BXs8nO84ugUwZAO/r7YHo=" providerId="None" clId="Web-{5785C2FF-B203-417E-84C0-789F0E1DF19B}" dt="2026-05-06T14:38:18.629" v="176"/>
          <ac:spMkLst>
            <pc:docMk/>
            <pc:sldMk cId="3028288263" sldId="285"/>
            <ac:spMk id="5" creationId="{EAC26BED-62F8-4491-4B97-CA0636E96D0A}"/>
          </ac:spMkLst>
        </pc:spChg>
        <pc:picChg chg="mod">
          <ac:chgData name="IGNACIA DEVIA" userId="zDT9d9pqQfqls4FCxeHV+/BXs8nO84ugUwZAO/r7YHo=" providerId="None" clId="Web-{5785C2FF-B203-417E-84C0-789F0E1DF19B}" dt="2026-05-06T14:38:18.223" v="175" actId="1076"/>
          <ac:picMkLst>
            <pc:docMk/>
            <pc:sldMk cId="3028288263" sldId="285"/>
            <ac:picMk id="4" creationId="{07C18E22-F43E-6BE2-0755-0F433FB72CF1}"/>
          </ac:picMkLst>
        </pc:picChg>
      </pc:sldChg>
      <pc:sldChg chg="addSp delSp modSp">
        <pc:chgData name="IGNACIA DEVIA" userId="zDT9d9pqQfqls4FCxeHV+/BXs8nO84ugUwZAO/r7YHo=" providerId="None" clId="Web-{5785C2FF-B203-417E-84C0-789F0E1DF19B}" dt="2026-05-06T16:07:19.984" v="184" actId="1076"/>
        <pc:sldMkLst>
          <pc:docMk/>
          <pc:sldMk cId="3399468236" sldId="303"/>
        </pc:sldMkLst>
        <pc:picChg chg="add mod">
          <ac:chgData name="IGNACIA DEVIA" userId="zDT9d9pqQfqls4FCxeHV+/BXs8nO84ugUwZAO/r7YHo=" providerId="None" clId="Web-{5785C2FF-B203-417E-84C0-789F0E1DF19B}" dt="2026-05-06T16:07:19.984" v="184" actId="1076"/>
          <ac:picMkLst>
            <pc:docMk/>
            <pc:sldMk cId="3399468236" sldId="303"/>
            <ac:picMk id="2" creationId="{47A389EA-F353-5A62-4DF8-6F773A7D194F}"/>
          </ac:picMkLst>
        </pc:picChg>
      </pc:sldChg>
      <pc:sldChg chg="addSp modSp">
        <pc:chgData name="IGNACIA DEVIA" userId="zDT9d9pqQfqls4FCxeHV+/BXs8nO84ugUwZAO/r7YHo=" providerId="None" clId="Web-{5785C2FF-B203-417E-84C0-789F0E1DF19B}" dt="2026-05-06T14:35:44.203" v="81" actId="1076"/>
        <pc:sldMkLst>
          <pc:docMk/>
          <pc:sldMk cId="2728583919" sldId="308"/>
        </pc:sldMkLst>
        <pc:spChg chg="add mod">
          <ac:chgData name="IGNACIA DEVIA" userId="zDT9d9pqQfqls4FCxeHV+/BXs8nO84ugUwZAO/r7YHo=" providerId="None" clId="Web-{5785C2FF-B203-417E-84C0-789F0E1DF19B}" dt="2026-05-06T14:35:44.203" v="81" actId="1076"/>
          <ac:spMkLst>
            <pc:docMk/>
            <pc:sldMk cId="2728583919" sldId="308"/>
            <ac:spMk id="4" creationId="{2322F58C-C0B5-DEA5-2898-5CE5C77198B6}"/>
          </ac:spMkLst>
        </pc:spChg>
        <pc:picChg chg="mod">
          <ac:chgData name="IGNACIA DEVIA" userId="zDT9d9pqQfqls4FCxeHV+/BXs8nO84ugUwZAO/r7YHo=" providerId="None" clId="Web-{5785C2FF-B203-417E-84C0-789F0E1DF19B}" dt="2026-05-06T14:35:05.311" v="11" actId="1076"/>
          <ac:picMkLst>
            <pc:docMk/>
            <pc:sldMk cId="2728583919" sldId="308"/>
            <ac:picMk id="5" creationId="{6DB71492-4A57-3376-C8E8-A693C77153F1}"/>
          </ac:picMkLst>
        </pc:picChg>
      </pc:sldChg>
      <pc:sldChg chg="addSp delSp modSp">
        <pc:chgData name="IGNACIA DEVIA" userId="zDT9d9pqQfqls4FCxeHV+/BXs8nO84ugUwZAO/r7YHo=" providerId="None" clId="Web-{5785C2FF-B203-417E-84C0-789F0E1DF19B}" dt="2026-05-06T16:13:00.242" v="189" actId="1076"/>
        <pc:sldMkLst>
          <pc:docMk/>
          <pc:sldMk cId="3176954449" sldId="321"/>
        </pc:sldMkLst>
        <pc:picChg chg="add mod">
          <ac:chgData name="IGNACIA DEVIA" userId="zDT9d9pqQfqls4FCxeHV+/BXs8nO84ugUwZAO/r7YHo=" providerId="None" clId="Web-{5785C2FF-B203-417E-84C0-789F0E1DF19B}" dt="2026-05-06T16:13:00.242" v="189" actId="1076"/>
          <ac:picMkLst>
            <pc:docMk/>
            <pc:sldMk cId="3176954449" sldId="321"/>
            <ac:picMk id="2" creationId="{6D95133D-F506-84EB-0D4A-C90531E084C7}"/>
          </ac:picMkLst>
        </pc:picChg>
      </pc:sldChg>
      <pc:sldChg chg="addSp">
        <pc:chgData name="IGNACIA DEVIA" userId="zDT9d9pqQfqls4FCxeHV+/BXs8nO84ugUwZAO/r7YHo=" providerId="None" clId="Web-{5785C2FF-B203-417E-84C0-789F0E1DF19B}" dt="2026-05-06T14:35:47.922" v="82"/>
        <pc:sldMkLst>
          <pc:docMk/>
          <pc:sldMk cId="4174312803" sldId="324"/>
        </pc:sldMkLst>
        <pc:spChg chg="add">
          <ac:chgData name="IGNACIA DEVIA" userId="zDT9d9pqQfqls4FCxeHV+/BXs8nO84ugUwZAO/r7YHo=" providerId="None" clId="Web-{5785C2FF-B203-417E-84C0-789F0E1DF19B}" dt="2026-05-06T14:35:47.922" v="82"/>
          <ac:spMkLst>
            <pc:docMk/>
            <pc:sldMk cId="4174312803" sldId="324"/>
            <ac:spMk id="4" creationId="{DB7A8979-9AD8-40F6-2913-AEC3DB3AA06F}"/>
          </ac:spMkLst>
        </pc:spChg>
      </pc:sldChg>
      <pc:sldChg chg="addSp delSp modSp">
        <pc:chgData name="IGNACIA DEVIA" userId="zDT9d9pqQfqls4FCxeHV+/BXs8nO84ugUwZAO/r7YHo=" providerId="None" clId="Web-{5785C2FF-B203-417E-84C0-789F0E1DF19B}" dt="2026-05-06T16:15:00.388" v="193" actId="1076"/>
        <pc:sldMkLst>
          <pc:docMk/>
          <pc:sldMk cId="2242918463" sldId="325"/>
        </pc:sldMkLst>
        <pc:picChg chg="add mod">
          <ac:chgData name="IGNACIA DEVIA" userId="zDT9d9pqQfqls4FCxeHV+/BXs8nO84ugUwZAO/r7YHo=" providerId="None" clId="Web-{5785C2FF-B203-417E-84C0-789F0E1DF19B}" dt="2026-05-06T16:15:00.388" v="193" actId="1076"/>
          <ac:picMkLst>
            <pc:docMk/>
            <pc:sldMk cId="2242918463" sldId="325"/>
            <ac:picMk id="4" creationId="{5136611F-4B01-9430-3AE4-C7329D402284}"/>
          </ac:picMkLst>
        </pc:picChg>
      </pc:sldChg>
    </pc:docChg>
  </pc:docChgLst>
  <pc:docChgLst>
    <pc:chgData name="IGNACIA DEVIA" userId="zDT9d9pqQfqls4FCxeHV+/BXs8nO84ugUwZAO/r7YHo=" providerId="None" clId="Web-{FBEF5789-C47E-484E-8C6A-8CB5B1E920C5}"/>
    <pc:docChg chg="addSld delSld modSld sldOrd">
      <pc:chgData name="IGNACIA DEVIA" userId="zDT9d9pqQfqls4FCxeHV+/BXs8nO84ugUwZAO/r7YHo=" providerId="None" clId="Web-{FBEF5789-C47E-484E-8C6A-8CB5B1E920C5}" dt="2026-05-11T16:44:19.591" v="4254" actId="20577"/>
      <pc:docMkLst>
        <pc:docMk/>
      </pc:docMkLst>
      <pc:sldChg chg="modSp">
        <pc:chgData name="IGNACIA DEVIA" userId="zDT9d9pqQfqls4FCxeHV+/BXs8nO84ugUwZAO/r7YHo=" providerId="None" clId="Web-{FBEF5789-C47E-484E-8C6A-8CB5B1E920C5}" dt="2026-05-11T16:44:19.591" v="4254" actId="20577"/>
        <pc:sldMkLst>
          <pc:docMk/>
          <pc:sldMk cId="0" sldId="259"/>
        </pc:sldMkLst>
        <pc:spChg chg="mod">
          <ac:chgData name="IGNACIA DEVIA" userId="zDT9d9pqQfqls4FCxeHV+/BXs8nO84ugUwZAO/r7YHo=" providerId="None" clId="Web-{FBEF5789-C47E-484E-8C6A-8CB5B1E920C5}" dt="2026-05-11T16:44:19.591" v="4254" actId="20577"/>
          <ac:spMkLst>
            <pc:docMk/>
            <pc:sldMk cId="0" sldId="259"/>
            <ac:spMk id="2" creationId="{00000000-0000-0000-0000-000000000000}"/>
          </ac:spMkLst>
        </pc:spChg>
      </pc:sldChg>
      <pc:sldChg chg="addSp modSp">
        <pc:chgData name="IGNACIA DEVIA" userId="zDT9d9pqQfqls4FCxeHV+/BXs8nO84ugUwZAO/r7YHo=" providerId="None" clId="Web-{FBEF5789-C47E-484E-8C6A-8CB5B1E920C5}" dt="2026-05-11T14:33:29.104" v="57" actId="20577"/>
        <pc:sldMkLst>
          <pc:docMk/>
          <pc:sldMk cId="3651384784" sldId="261"/>
        </pc:sldMkLst>
        <pc:spChg chg="add mod">
          <ac:chgData name="IGNACIA DEVIA" userId="zDT9d9pqQfqls4FCxeHV+/BXs8nO84ugUwZAO/r7YHo=" providerId="None" clId="Web-{FBEF5789-C47E-484E-8C6A-8CB5B1E920C5}" dt="2026-05-11T14:33:29.104" v="57" actId="20577"/>
          <ac:spMkLst>
            <pc:docMk/>
            <pc:sldMk cId="3651384784" sldId="261"/>
            <ac:spMk id="5" creationId="{361B9BD5-EEAD-B713-D8CE-2FFED921490C}"/>
          </ac:spMkLst>
        </pc:spChg>
      </pc:sldChg>
      <pc:sldChg chg="addSp delSp modSp">
        <pc:chgData name="IGNACIA DEVIA" userId="zDT9d9pqQfqls4FCxeHV+/BXs8nO84ugUwZAO/r7YHo=" providerId="None" clId="Web-{FBEF5789-C47E-484E-8C6A-8CB5B1E920C5}" dt="2026-05-11T15:04:03.722" v="507" actId="1076"/>
        <pc:sldMkLst>
          <pc:docMk/>
          <pc:sldMk cId="1607963507" sldId="272"/>
        </pc:sldMkLst>
        <pc:spChg chg="add mod">
          <ac:chgData name="IGNACIA DEVIA" userId="zDT9d9pqQfqls4FCxeHV+/BXs8nO84ugUwZAO/r7YHo=" providerId="None" clId="Web-{FBEF5789-C47E-484E-8C6A-8CB5B1E920C5}" dt="2026-05-11T14:36:22.213" v="218" actId="1076"/>
          <ac:spMkLst>
            <pc:docMk/>
            <pc:sldMk cId="1607963507" sldId="272"/>
            <ac:spMk id="3" creationId="{FC6AAA64-5EAB-B54D-F7B8-FD8214E575B9}"/>
          </ac:spMkLst>
        </pc:spChg>
        <pc:picChg chg="add del mod modCrop">
          <ac:chgData name="IGNACIA DEVIA" userId="zDT9d9pqQfqls4FCxeHV+/BXs8nO84ugUwZAO/r7YHo=" providerId="None" clId="Web-{FBEF5789-C47E-484E-8C6A-8CB5B1E920C5}" dt="2026-05-11T15:03:44.909" v="502"/>
          <ac:picMkLst>
            <pc:docMk/>
            <pc:sldMk cId="1607963507" sldId="272"/>
            <ac:picMk id="4" creationId="{018254FB-BBC7-639A-6080-D1F5F63CA46B}"/>
          </ac:picMkLst>
        </pc:picChg>
        <pc:picChg chg="add mod">
          <ac:chgData name="IGNACIA DEVIA" userId="zDT9d9pqQfqls4FCxeHV+/BXs8nO84ugUwZAO/r7YHo=" providerId="None" clId="Web-{FBEF5789-C47E-484E-8C6A-8CB5B1E920C5}" dt="2026-05-11T15:04:03.722" v="507" actId="1076"/>
          <ac:picMkLst>
            <pc:docMk/>
            <pc:sldMk cId="1607963507" sldId="272"/>
            <ac:picMk id="5" creationId="{3A0017A9-F7AA-55D9-D6AA-42477C66EA8C}"/>
          </ac:picMkLst>
        </pc:picChg>
        <pc:picChg chg="del">
          <ac:chgData name="IGNACIA DEVIA" userId="zDT9d9pqQfqls4FCxeHV+/BXs8nO84ugUwZAO/r7YHo=" providerId="None" clId="Web-{FBEF5789-C47E-484E-8C6A-8CB5B1E920C5}" dt="2026-05-11T15:03:29.644" v="499"/>
          <ac:picMkLst>
            <pc:docMk/>
            <pc:sldMk cId="1607963507" sldId="272"/>
            <ac:picMk id="43" creationId="{15D3A5AA-7CCD-2A75-945F-4C62CFD06F49}"/>
          </ac:picMkLst>
        </pc:picChg>
      </pc:sldChg>
      <pc:sldChg chg="addSp modSp">
        <pc:chgData name="IGNACIA DEVIA" userId="zDT9d9pqQfqls4FCxeHV+/BXs8nO84ugUwZAO/r7YHo=" providerId="None" clId="Web-{FBEF5789-C47E-484E-8C6A-8CB5B1E920C5}" dt="2026-05-11T14:35:12.292" v="121" actId="20577"/>
        <pc:sldMkLst>
          <pc:docMk/>
          <pc:sldMk cId="923631449" sldId="273"/>
        </pc:sldMkLst>
        <pc:spChg chg="add mod">
          <ac:chgData name="IGNACIA DEVIA" userId="zDT9d9pqQfqls4FCxeHV+/BXs8nO84ugUwZAO/r7YHo=" providerId="None" clId="Web-{FBEF5789-C47E-484E-8C6A-8CB5B1E920C5}" dt="2026-05-11T14:35:12.292" v="121" actId="20577"/>
          <ac:spMkLst>
            <pc:docMk/>
            <pc:sldMk cId="923631449" sldId="273"/>
            <ac:spMk id="3" creationId="{9B7A0447-1031-C3DE-2320-7B092EF54ECC}"/>
          </ac:spMkLst>
        </pc:spChg>
      </pc:sldChg>
      <pc:sldChg chg="addSp modSp">
        <pc:chgData name="IGNACIA DEVIA" userId="zDT9d9pqQfqls4FCxeHV+/BXs8nO84ugUwZAO/r7YHo=" providerId="None" clId="Web-{FBEF5789-C47E-484E-8C6A-8CB5B1E920C5}" dt="2026-05-11T14:34:12.245" v="65" actId="1076"/>
        <pc:sldMkLst>
          <pc:docMk/>
          <pc:sldMk cId="1880088362" sldId="283"/>
        </pc:sldMkLst>
        <pc:spChg chg="add mod">
          <ac:chgData name="IGNACIA DEVIA" userId="zDT9d9pqQfqls4FCxeHV+/BXs8nO84ugUwZAO/r7YHo=" providerId="None" clId="Web-{FBEF5789-C47E-484E-8C6A-8CB5B1E920C5}" dt="2026-05-11T14:34:12.245" v="65" actId="1076"/>
          <ac:spMkLst>
            <pc:docMk/>
            <pc:sldMk cId="1880088362" sldId="283"/>
            <ac:spMk id="5" creationId="{706ADDCD-5AFA-05C3-28B3-76A92B038694}"/>
          </ac:spMkLst>
        </pc:spChg>
      </pc:sldChg>
      <pc:sldChg chg="addSp delSp modSp">
        <pc:chgData name="IGNACIA DEVIA" userId="zDT9d9pqQfqls4FCxeHV+/BXs8nO84ugUwZAO/r7YHo=" providerId="None" clId="Web-{FBEF5789-C47E-484E-8C6A-8CB5B1E920C5}" dt="2026-05-11T15:04:21.893" v="511" actId="1076"/>
        <pc:sldMkLst>
          <pc:docMk/>
          <pc:sldMk cId="1665336520" sldId="286"/>
        </pc:sldMkLst>
        <pc:spChg chg="add del mod">
          <ac:chgData name="IGNACIA DEVIA" userId="zDT9d9pqQfqls4FCxeHV+/BXs8nO84ugUwZAO/r7YHo=" providerId="None" clId="Web-{FBEF5789-C47E-484E-8C6A-8CB5B1E920C5}" dt="2026-05-11T14:36:29.745" v="221"/>
          <ac:spMkLst>
            <pc:docMk/>
            <pc:sldMk cId="1665336520" sldId="286"/>
            <ac:spMk id="4" creationId="{9DD19381-A6BB-9D35-868F-4BA43959B53D}"/>
          </ac:spMkLst>
        </pc:spChg>
        <pc:spChg chg="add">
          <ac:chgData name="IGNACIA DEVIA" userId="zDT9d9pqQfqls4FCxeHV+/BXs8nO84ugUwZAO/r7YHo=" providerId="None" clId="Web-{FBEF5789-C47E-484E-8C6A-8CB5B1E920C5}" dt="2026-05-11T14:36:35.963" v="222"/>
          <ac:spMkLst>
            <pc:docMk/>
            <pc:sldMk cId="1665336520" sldId="286"/>
            <ac:spMk id="6" creationId="{E4018CC7-0981-742C-868D-872979AAF18F}"/>
          </ac:spMkLst>
        </pc:spChg>
        <pc:picChg chg="del">
          <ac:chgData name="IGNACIA DEVIA" userId="zDT9d9pqQfqls4FCxeHV+/BXs8nO84ugUwZAO/r7YHo=" providerId="None" clId="Web-{FBEF5789-C47E-484E-8C6A-8CB5B1E920C5}" dt="2026-05-11T15:04:05.769" v="508"/>
          <ac:picMkLst>
            <pc:docMk/>
            <pc:sldMk cId="1665336520" sldId="286"/>
            <ac:picMk id="3" creationId="{87877DE0-4B67-4217-DCC5-ED40E8D087CA}"/>
          </ac:picMkLst>
        </pc:picChg>
        <pc:picChg chg="add mod">
          <ac:chgData name="IGNACIA DEVIA" userId="zDT9d9pqQfqls4FCxeHV+/BXs8nO84ugUwZAO/r7YHo=" providerId="None" clId="Web-{FBEF5789-C47E-484E-8C6A-8CB5B1E920C5}" dt="2026-05-11T15:04:21.893" v="511" actId="1076"/>
          <ac:picMkLst>
            <pc:docMk/>
            <pc:sldMk cId="1665336520" sldId="286"/>
            <ac:picMk id="7" creationId="{040670ED-641F-4F30-3DAC-4F742F2BB912}"/>
          </ac:picMkLst>
        </pc:picChg>
      </pc:sldChg>
      <pc:sldChg chg="addSp delSp modSp">
        <pc:chgData name="IGNACIA DEVIA" userId="zDT9d9pqQfqls4FCxeHV+/BXs8nO84ugUwZAO/r7YHo=" providerId="None" clId="Web-{FBEF5789-C47E-484E-8C6A-8CB5B1E920C5}" dt="2026-05-11T15:04:41.362" v="515" actId="1076"/>
        <pc:sldMkLst>
          <pc:docMk/>
          <pc:sldMk cId="3226897822" sldId="287"/>
        </pc:sldMkLst>
        <pc:spChg chg="add">
          <ac:chgData name="IGNACIA DEVIA" userId="zDT9d9pqQfqls4FCxeHV+/BXs8nO84ugUwZAO/r7YHo=" providerId="None" clId="Web-{FBEF5789-C47E-484E-8C6A-8CB5B1E920C5}" dt="2026-05-11T14:36:38.713" v="223"/>
          <ac:spMkLst>
            <pc:docMk/>
            <pc:sldMk cId="3226897822" sldId="287"/>
            <ac:spMk id="4" creationId="{F011B005-6CC3-FB03-42A0-EE09B839A1D5}"/>
          </ac:spMkLst>
        </pc:spChg>
        <pc:picChg chg="del">
          <ac:chgData name="IGNACIA DEVIA" userId="zDT9d9pqQfqls4FCxeHV+/BXs8nO84ugUwZAO/r7YHo=" providerId="None" clId="Web-{FBEF5789-C47E-484E-8C6A-8CB5B1E920C5}" dt="2026-05-11T15:04:24.909" v="512"/>
          <ac:picMkLst>
            <pc:docMk/>
            <pc:sldMk cId="3226897822" sldId="287"/>
            <ac:picMk id="3" creationId="{3281D9B4-B860-A18F-CF10-A9E10EC08BBA}"/>
          </ac:picMkLst>
        </pc:picChg>
        <pc:picChg chg="add mod">
          <ac:chgData name="IGNACIA DEVIA" userId="zDT9d9pqQfqls4FCxeHV+/BXs8nO84ugUwZAO/r7YHo=" providerId="None" clId="Web-{FBEF5789-C47E-484E-8C6A-8CB5B1E920C5}" dt="2026-05-11T15:04:41.362" v="515" actId="1076"/>
          <ac:picMkLst>
            <pc:docMk/>
            <pc:sldMk cId="3226897822" sldId="287"/>
            <ac:picMk id="5" creationId="{5E00C7A5-7DE6-BF0D-CD4A-8A88921AB39E}"/>
          </ac:picMkLst>
        </pc:picChg>
      </pc:sldChg>
      <pc:sldChg chg="addSp">
        <pc:chgData name="IGNACIA DEVIA" userId="zDT9d9pqQfqls4FCxeHV+/BXs8nO84ugUwZAO/r7YHo=" providerId="None" clId="Web-{FBEF5789-C47E-484E-8C6A-8CB5B1E920C5}" dt="2026-05-11T14:35:16.198" v="122"/>
        <pc:sldMkLst>
          <pc:docMk/>
          <pc:sldMk cId="1783993162" sldId="290"/>
        </pc:sldMkLst>
        <pc:spChg chg="add">
          <ac:chgData name="IGNACIA DEVIA" userId="zDT9d9pqQfqls4FCxeHV+/BXs8nO84ugUwZAO/r7YHo=" providerId="None" clId="Web-{FBEF5789-C47E-484E-8C6A-8CB5B1E920C5}" dt="2026-05-11T14:35:16.198" v="122"/>
          <ac:spMkLst>
            <pc:docMk/>
            <pc:sldMk cId="1783993162" sldId="290"/>
            <ac:spMk id="4" creationId="{39908C1D-0200-BBC2-B6DA-3B57A15541DC}"/>
          </ac:spMkLst>
        </pc:spChg>
      </pc:sldChg>
      <pc:sldChg chg="addSp modSp">
        <pc:chgData name="IGNACIA DEVIA" userId="zDT9d9pqQfqls4FCxeHV+/BXs8nO84ugUwZAO/r7YHo=" providerId="None" clId="Web-{FBEF5789-C47E-484E-8C6A-8CB5B1E920C5}" dt="2026-05-11T14:35:22.213" v="124" actId="1076"/>
        <pc:sldMkLst>
          <pc:docMk/>
          <pc:sldMk cId="666358506" sldId="291"/>
        </pc:sldMkLst>
        <pc:spChg chg="add mod">
          <ac:chgData name="IGNACIA DEVIA" userId="zDT9d9pqQfqls4FCxeHV+/BXs8nO84ugUwZAO/r7YHo=" providerId="None" clId="Web-{FBEF5789-C47E-484E-8C6A-8CB5B1E920C5}" dt="2026-05-11T14:35:22.213" v="124" actId="1076"/>
          <ac:spMkLst>
            <pc:docMk/>
            <pc:sldMk cId="666358506" sldId="291"/>
            <ac:spMk id="4" creationId="{E1104A04-3697-A1A3-BC27-A66AB9F79BCD}"/>
          </ac:spMkLst>
        </pc:spChg>
      </pc:sldChg>
      <pc:sldChg chg="addSp modSp">
        <pc:chgData name="IGNACIA DEVIA" userId="zDT9d9pqQfqls4FCxeHV+/BXs8nO84ugUwZAO/r7YHo=" providerId="None" clId="Web-{FBEF5789-C47E-484E-8C6A-8CB5B1E920C5}" dt="2026-05-11T14:39:36.853" v="306" actId="20577"/>
        <pc:sldMkLst>
          <pc:docMk/>
          <pc:sldMk cId="2872029385" sldId="295"/>
        </pc:sldMkLst>
        <pc:spChg chg="add mod">
          <ac:chgData name="IGNACIA DEVIA" userId="zDT9d9pqQfqls4FCxeHV+/BXs8nO84ugUwZAO/r7YHo=" providerId="None" clId="Web-{FBEF5789-C47E-484E-8C6A-8CB5B1E920C5}" dt="2026-05-11T14:39:36.853" v="306" actId="20577"/>
          <ac:spMkLst>
            <pc:docMk/>
            <pc:sldMk cId="2872029385" sldId="295"/>
            <ac:spMk id="3" creationId="{D50CCDF1-D199-CDF9-4535-8CDE5D14A402}"/>
          </ac:spMkLst>
        </pc:spChg>
      </pc:sldChg>
      <pc:sldChg chg="addSp">
        <pc:chgData name="IGNACIA DEVIA" userId="zDT9d9pqQfqls4FCxeHV+/BXs8nO84ugUwZAO/r7YHo=" providerId="None" clId="Web-{FBEF5789-C47E-484E-8C6A-8CB5B1E920C5}" dt="2026-05-11T14:39:42.071" v="307"/>
        <pc:sldMkLst>
          <pc:docMk/>
          <pc:sldMk cId="2473258263" sldId="296"/>
        </pc:sldMkLst>
        <pc:spChg chg="add">
          <ac:chgData name="IGNACIA DEVIA" userId="zDT9d9pqQfqls4FCxeHV+/BXs8nO84ugUwZAO/r7YHo=" providerId="None" clId="Web-{FBEF5789-C47E-484E-8C6A-8CB5B1E920C5}" dt="2026-05-11T14:39:42.071" v="307"/>
          <ac:spMkLst>
            <pc:docMk/>
            <pc:sldMk cId="2473258263" sldId="296"/>
            <ac:spMk id="3" creationId="{7A44F327-53C0-5840-ED7D-155B26446976}"/>
          </ac:spMkLst>
        </pc:spChg>
      </pc:sldChg>
      <pc:sldChg chg="addSp">
        <pc:chgData name="IGNACIA DEVIA" userId="zDT9d9pqQfqls4FCxeHV+/BXs8nO84ugUwZAO/r7YHo=" providerId="None" clId="Web-{FBEF5789-C47E-484E-8C6A-8CB5B1E920C5}" dt="2026-05-11T14:39:45.212" v="308"/>
        <pc:sldMkLst>
          <pc:docMk/>
          <pc:sldMk cId="641048273" sldId="297"/>
        </pc:sldMkLst>
        <pc:spChg chg="add">
          <ac:chgData name="IGNACIA DEVIA" userId="zDT9d9pqQfqls4FCxeHV+/BXs8nO84ugUwZAO/r7YHo=" providerId="None" clId="Web-{FBEF5789-C47E-484E-8C6A-8CB5B1E920C5}" dt="2026-05-11T14:39:45.212" v="308"/>
          <ac:spMkLst>
            <pc:docMk/>
            <pc:sldMk cId="641048273" sldId="297"/>
            <ac:spMk id="3" creationId="{B1D97F00-85D5-425B-0485-7D6683ADF69E}"/>
          </ac:spMkLst>
        </pc:spChg>
      </pc:sldChg>
      <pc:sldChg chg="addSp delSp modSp">
        <pc:chgData name="IGNACIA DEVIA" userId="zDT9d9pqQfqls4FCxeHV+/BXs8nO84ugUwZAO/r7YHo=" providerId="None" clId="Web-{FBEF5789-C47E-484E-8C6A-8CB5B1E920C5}" dt="2026-05-11T14:51:19.834" v="400" actId="20577"/>
        <pc:sldMkLst>
          <pc:docMk/>
          <pc:sldMk cId="3081368529" sldId="298"/>
        </pc:sldMkLst>
        <pc:spChg chg="add mod">
          <ac:chgData name="IGNACIA DEVIA" userId="zDT9d9pqQfqls4FCxeHV+/BXs8nO84ugUwZAO/r7YHo=" providerId="None" clId="Web-{FBEF5789-C47E-484E-8C6A-8CB5B1E920C5}" dt="2026-05-11T14:44:14.570" v="361" actId="20577"/>
          <ac:spMkLst>
            <pc:docMk/>
            <pc:sldMk cId="3081368529" sldId="298"/>
            <ac:spMk id="3" creationId="{0053F0E1-BB5E-18EA-2C37-A421A38D0BAE}"/>
          </ac:spMkLst>
        </pc:spChg>
        <pc:spChg chg="mod">
          <ac:chgData name="IGNACIA DEVIA" userId="zDT9d9pqQfqls4FCxeHV+/BXs8nO84ugUwZAO/r7YHo=" providerId="None" clId="Web-{FBEF5789-C47E-484E-8C6A-8CB5B1E920C5}" dt="2026-05-11T14:51:19.834" v="400" actId="20577"/>
          <ac:spMkLst>
            <pc:docMk/>
            <pc:sldMk cId="3081368529" sldId="298"/>
            <ac:spMk id="49" creationId="{32FC07AB-7898-2E78-57C9-51F5321A8C12}"/>
          </ac:spMkLst>
        </pc:spChg>
        <pc:picChg chg="del">
          <ac:chgData name="IGNACIA DEVIA" userId="zDT9d9pqQfqls4FCxeHV+/BXs8nO84ugUwZAO/r7YHo=" providerId="None" clId="Web-{FBEF5789-C47E-484E-8C6A-8CB5B1E920C5}" dt="2026-05-11T14:49:51.741" v="366"/>
          <ac:picMkLst>
            <pc:docMk/>
            <pc:sldMk cId="3081368529" sldId="298"/>
            <ac:picMk id="4" creationId="{C9D028FA-DC00-B65E-40EE-846B45DB2C05}"/>
          </ac:picMkLst>
        </pc:picChg>
        <pc:picChg chg="add mod">
          <ac:chgData name="IGNACIA DEVIA" userId="zDT9d9pqQfqls4FCxeHV+/BXs8nO84ugUwZAO/r7YHo=" providerId="None" clId="Web-{FBEF5789-C47E-484E-8C6A-8CB5B1E920C5}" dt="2026-05-11T14:50:12.412" v="371" actId="1076"/>
          <ac:picMkLst>
            <pc:docMk/>
            <pc:sldMk cId="3081368529" sldId="298"/>
            <ac:picMk id="5" creationId="{84E6FB49-C296-779F-40D2-F2A607135126}"/>
          </ac:picMkLst>
        </pc:picChg>
      </pc:sldChg>
      <pc:sldChg chg="addSp delSp modSp">
        <pc:chgData name="IGNACIA DEVIA" userId="zDT9d9pqQfqls4FCxeHV+/BXs8nO84ugUwZAO/r7YHo=" providerId="None" clId="Web-{FBEF5789-C47E-484E-8C6A-8CB5B1E920C5}" dt="2026-05-11T14:51:29.334" v="414" actId="20577"/>
        <pc:sldMkLst>
          <pc:docMk/>
          <pc:sldMk cId="1624063635" sldId="299"/>
        </pc:sldMkLst>
        <pc:spChg chg="del mod">
          <ac:chgData name="IGNACIA DEVIA" userId="zDT9d9pqQfqls4FCxeHV+/BXs8nO84ugUwZAO/r7YHo=" providerId="None" clId="Web-{FBEF5789-C47E-484E-8C6A-8CB5B1E920C5}" dt="2026-05-11T14:50:35.006" v="377"/>
          <ac:spMkLst>
            <pc:docMk/>
            <pc:sldMk cId="1624063635" sldId="299"/>
            <ac:spMk id="4" creationId="{13DB36A8-46FA-8114-92FF-BFBDEF3270A7}"/>
          </ac:spMkLst>
        </pc:spChg>
        <pc:spChg chg="add del mod">
          <ac:chgData name="IGNACIA DEVIA" userId="zDT9d9pqQfqls4FCxeHV+/BXs8nO84ugUwZAO/r7YHo=" providerId="None" clId="Web-{FBEF5789-C47E-484E-8C6A-8CB5B1E920C5}" dt="2026-05-11T14:41:10.321" v="320"/>
          <ac:spMkLst>
            <pc:docMk/>
            <pc:sldMk cId="1624063635" sldId="299"/>
            <ac:spMk id="5" creationId="{FAF21DD5-5C03-BFD8-EB55-E38F8ECE11BD}"/>
          </ac:spMkLst>
        </pc:spChg>
        <pc:spChg chg="add mod">
          <ac:chgData name="IGNACIA DEVIA" userId="zDT9d9pqQfqls4FCxeHV+/BXs8nO84ugUwZAO/r7YHo=" providerId="None" clId="Web-{FBEF5789-C47E-484E-8C6A-8CB5B1E920C5}" dt="2026-05-11T14:50:37.381" v="378" actId="1076"/>
          <ac:spMkLst>
            <pc:docMk/>
            <pc:sldMk cId="1624063635" sldId="299"/>
            <ac:spMk id="7" creationId="{A84ED340-CB8C-457A-44A1-3A940611A687}"/>
          </ac:spMkLst>
        </pc:spChg>
        <pc:spChg chg="mod">
          <ac:chgData name="IGNACIA DEVIA" userId="zDT9d9pqQfqls4FCxeHV+/BXs8nO84ugUwZAO/r7YHo=" providerId="None" clId="Web-{FBEF5789-C47E-484E-8C6A-8CB5B1E920C5}" dt="2026-05-11T14:51:29.334" v="414" actId="20577"/>
          <ac:spMkLst>
            <pc:docMk/>
            <pc:sldMk cId="1624063635" sldId="299"/>
            <ac:spMk id="49" creationId="{47C30655-B17B-3120-0D1F-AAA63FF18DB5}"/>
          </ac:spMkLst>
        </pc:spChg>
        <pc:picChg chg="del">
          <ac:chgData name="IGNACIA DEVIA" userId="zDT9d9pqQfqls4FCxeHV+/BXs8nO84ugUwZAO/r7YHo=" providerId="None" clId="Web-{FBEF5789-C47E-484E-8C6A-8CB5B1E920C5}" dt="2026-05-11T14:50:15.725" v="372"/>
          <ac:picMkLst>
            <pc:docMk/>
            <pc:sldMk cId="1624063635" sldId="299"/>
            <ac:picMk id="3" creationId="{6306BE83-F096-4A07-07CC-66305655C73F}"/>
          </ac:picMkLst>
        </pc:picChg>
        <pc:picChg chg="add mod">
          <ac:chgData name="IGNACIA DEVIA" userId="zDT9d9pqQfqls4FCxeHV+/BXs8nO84ugUwZAO/r7YHo=" providerId="None" clId="Web-{FBEF5789-C47E-484E-8C6A-8CB5B1E920C5}" dt="2026-05-11T14:50:40.084" v="379" actId="1076"/>
          <ac:picMkLst>
            <pc:docMk/>
            <pc:sldMk cId="1624063635" sldId="299"/>
            <ac:picMk id="8" creationId="{86271A06-F9EE-491A-5A5F-D7F5DBA9A751}"/>
          </ac:picMkLst>
        </pc:picChg>
      </pc:sldChg>
      <pc:sldChg chg="addSp delSp modSp">
        <pc:chgData name="IGNACIA DEVIA" userId="zDT9d9pqQfqls4FCxeHV+/BXs8nO84ugUwZAO/r7YHo=" providerId="None" clId="Web-{FBEF5789-C47E-484E-8C6A-8CB5B1E920C5}" dt="2026-05-11T14:51:36.787" v="424" actId="20577"/>
        <pc:sldMkLst>
          <pc:docMk/>
          <pc:sldMk cId="681565307" sldId="300"/>
        </pc:sldMkLst>
        <pc:spChg chg="add del">
          <ac:chgData name="IGNACIA DEVIA" userId="zDT9d9pqQfqls4FCxeHV+/BXs8nO84ugUwZAO/r7YHo=" providerId="None" clId="Web-{FBEF5789-C47E-484E-8C6A-8CB5B1E920C5}" dt="2026-05-11T14:41:04.430" v="319"/>
          <ac:spMkLst>
            <pc:docMk/>
            <pc:sldMk cId="681565307" sldId="300"/>
            <ac:spMk id="4" creationId="{277CD120-B567-37E6-FABF-D2587F95AED6}"/>
          </ac:spMkLst>
        </pc:spChg>
        <pc:spChg chg="add mod">
          <ac:chgData name="IGNACIA DEVIA" userId="zDT9d9pqQfqls4FCxeHV+/BXs8nO84ugUwZAO/r7YHo=" providerId="None" clId="Web-{FBEF5789-C47E-484E-8C6A-8CB5B1E920C5}" dt="2026-05-11T14:51:09.084" v="385" actId="1076"/>
          <ac:spMkLst>
            <pc:docMk/>
            <pc:sldMk cId="681565307" sldId="300"/>
            <ac:spMk id="6" creationId="{8E053265-AC4B-5511-5D3D-B3103B63F6E4}"/>
          </ac:spMkLst>
        </pc:spChg>
        <pc:spChg chg="del">
          <ac:chgData name="IGNACIA DEVIA" userId="zDT9d9pqQfqls4FCxeHV+/BXs8nO84ugUwZAO/r7YHo=" providerId="None" clId="Web-{FBEF5789-C47E-484E-8C6A-8CB5B1E920C5}" dt="2026-05-11T14:50:47.412" v="381"/>
          <ac:spMkLst>
            <pc:docMk/>
            <pc:sldMk cId="681565307" sldId="300"/>
            <ac:spMk id="9" creationId="{036448D9-DD3F-A7FB-17E1-D622B7B47923}"/>
          </ac:spMkLst>
        </pc:spChg>
        <pc:spChg chg="mod">
          <ac:chgData name="IGNACIA DEVIA" userId="zDT9d9pqQfqls4FCxeHV+/BXs8nO84ugUwZAO/r7YHo=" providerId="None" clId="Web-{FBEF5789-C47E-484E-8C6A-8CB5B1E920C5}" dt="2026-05-11T14:51:36.787" v="424" actId="20577"/>
          <ac:spMkLst>
            <pc:docMk/>
            <pc:sldMk cId="681565307" sldId="300"/>
            <ac:spMk id="49" creationId="{8B1130BE-58EF-FF6F-644C-DFD512CC225F}"/>
          </ac:spMkLst>
        </pc:spChg>
        <pc:picChg chg="del">
          <ac:chgData name="IGNACIA DEVIA" userId="zDT9d9pqQfqls4FCxeHV+/BXs8nO84ugUwZAO/r7YHo=" providerId="None" clId="Web-{FBEF5789-C47E-484E-8C6A-8CB5B1E920C5}" dt="2026-05-11T14:50:44.772" v="380"/>
          <ac:picMkLst>
            <pc:docMk/>
            <pc:sldMk cId="681565307" sldId="300"/>
            <ac:picMk id="3" creationId="{E60CF76D-F815-DD94-FE78-D0BD3CEEBD24}"/>
          </ac:picMkLst>
        </pc:picChg>
        <pc:picChg chg="add mod">
          <ac:chgData name="IGNACIA DEVIA" userId="zDT9d9pqQfqls4FCxeHV+/BXs8nO84ugUwZAO/r7YHo=" providerId="None" clId="Web-{FBEF5789-C47E-484E-8C6A-8CB5B1E920C5}" dt="2026-05-11T14:51:05.522" v="384" actId="1076"/>
          <ac:picMkLst>
            <pc:docMk/>
            <pc:sldMk cId="681565307" sldId="300"/>
            <ac:picMk id="7" creationId="{852F0F0F-AC53-A244-B613-DD8BD698099F}"/>
          </ac:picMkLst>
        </pc:picChg>
      </pc:sldChg>
      <pc:sldChg chg="addSp">
        <pc:chgData name="IGNACIA DEVIA" userId="zDT9d9pqQfqls4FCxeHV+/BXs8nO84ugUwZAO/r7YHo=" providerId="None" clId="Web-{FBEF5789-C47E-484E-8C6A-8CB5B1E920C5}" dt="2026-05-11T14:39:54.384" v="309"/>
        <pc:sldMkLst>
          <pc:docMk/>
          <pc:sldMk cId="1565042010" sldId="301"/>
        </pc:sldMkLst>
        <pc:spChg chg="add">
          <ac:chgData name="IGNACIA DEVIA" userId="zDT9d9pqQfqls4FCxeHV+/BXs8nO84ugUwZAO/r7YHo=" providerId="None" clId="Web-{FBEF5789-C47E-484E-8C6A-8CB5B1E920C5}" dt="2026-05-11T14:39:54.384" v="309"/>
          <ac:spMkLst>
            <pc:docMk/>
            <pc:sldMk cId="1565042010" sldId="301"/>
            <ac:spMk id="3" creationId="{D26A12D4-C433-8D31-0E23-CA6A8144AA5A}"/>
          </ac:spMkLst>
        </pc:spChg>
      </pc:sldChg>
      <pc:sldChg chg="addSp">
        <pc:chgData name="IGNACIA DEVIA" userId="zDT9d9pqQfqls4FCxeHV+/BXs8nO84ugUwZAO/r7YHo=" providerId="None" clId="Web-{FBEF5789-C47E-484E-8C6A-8CB5B1E920C5}" dt="2026-05-11T14:40:02.009" v="312"/>
        <pc:sldMkLst>
          <pc:docMk/>
          <pc:sldMk cId="808826458" sldId="302"/>
        </pc:sldMkLst>
        <pc:spChg chg="add">
          <ac:chgData name="IGNACIA DEVIA" userId="zDT9d9pqQfqls4FCxeHV+/BXs8nO84ugUwZAO/r7YHo=" providerId="None" clId="Web-{FBEF5789-C47E-484E-8C6A-8CB5B1E920C5}" dt="2026-05-11T14:40:02.009" v="312"/>
          <ac:spMkLst>
            <pc:docMk/>
            <pc:sldMk cId="808826458" sldId="302"/>
            <ac:spMk id="3" creationId="{ED5591CB-57F8-2AE4-5212-D9970A5EAF18}"/>
          </ac:spMkLst>
        </pc:spChg>
      </pc:sldChg>
      <pc:sldChg chg="addSp">
        <pc:chgData name="IGNACIA DEVIA" userId="zDT9d9pqQfqls4FCxeHV+/BXs8nO84ugUwZAO/r7YHo=" providerId="None" clId="Web-{FBEF5789-C47E-484E-8C6A-8CB5B1E920C5}" dt="2026-05-11T14:39:56.915" v="310"/>
        <pc:sldMkLst>
          <pc:docMk/>
          <pc:sldMk cId="3399468236" sldId="303"/>
        </pc:sldMkLst>
        <pc:spChg chg="add">
          <ac:chgData name="IGNACIA DEVIA" userId="zDT9d9pqQfqls4FCxeHV+/BXs8nO84ugUwZAO/r7YHo=" providerId="None" clId="Web-{FBEF5789-C47E-484E-8C6A-8CB5B1E920C5}" dt="2026-05-11T14:39:56.915" v="310"/>
          <ac:spMkLst>
            <pc:docMk/>
            <pc:sldMk cId="3399468236" sldId="303"/>
            <ac:spMk id="4" creationId="{D6832EAA-E081-33AA-2CEB-0AC6B7913B1D}"/>
          </ac:spMkLst>
        </pc:spChg>
      </pc:sldChg>
      <pc:sldChg chg="addSp">
        <pc:chgData name="IGNACIA DEVIA" userId="zDT9d9pqQfqls4FCxeHV+/BXs8nO84ugUwZAO/r7YHo=" providerId="None" clId="Web-{FBEF5789-C47E-484E-8C6A-8CB5B1E920C5}" dt="2026-05-11T14:39:59.009" v="311"/>
        <pc:sldMkLst>
          <pc:docMk/>
          <pc:sldMk cId="2985987964" sldId="304"/>
        </pc:sldMkLst>
        <pc:spChg chg="add">
          <ac:chgData name="IGNACIA DEVIA" userId="zDT9d9pqQfqls4FCxeHV+/BXs8nO84ugUwZAO/r7YHo=" providerId="None" clId="Web-{FBEF5789-C47E-484E-8C6A-8CB5B1E920C5}" dt="2026-05-11T14:39:59.009" v="311"/>
          <ac:spMkLst>
            <pc:docMk/>
            <pc:sldMk cId="2985987964" sldId="304"/>
            <ac:spMk id="3" creationId="{867CCBDD-6841-B18F-119E-FA3135B51D24}"/>
          </ac:spMkLst>
        </pc:spChg>
      </pc:sldChg>
      <pc:sldChg chg="addSp">
        <pc:chgData name="IGNACIA DEVIA" userId="zDT9d9pqQfqls4FCxeHV+/BXs8nO84ugUwZAO/r7YHo=" providerId="None" clId="Web-{FBEF5789-C47E-484E-8C6A-8CB5B1E920C5}" dt="2026-05-11T14:40:04.087" v="313"/>
        <pc:sldMkLst>
          <pc:docMk/>
          <pc:sldMk cId="1256227609" sldId="305"/>
        </pc:sldMkLst>
        <pc:spChg chg="add">
          <ac:chgData name="IGNACIA DEVIA" userId="zDT9d9pqQfqls4FCxeHV+/BXs8nO84ugUwZAO/r7YHo=" providerId="None" clId="Web-{FBEF5789-C47E-484E-8C6A-8CB5B1E920C5}" dt="2026-05-11T14:40:04.087" v="313"/>
          <ac:spMkLst>
            <pc:docMk/>
            <pc:sldMk cId="1256227609" sldId="305"/>
            <ac:spMk id="3" creationId="{243AC816-2FBC-0E1B-8452-11936EC59720}"/>
          </ac:spMkLst>
        </pc:spChg>
      </pc:sldChg>
      <pc:sldChg chg="addSp">
        <pc:chgData name="IGNACIA DEVIA" userId="zDT9d9pqQfqls4FCxeHV+/BXs8nO84ugUwZAO/r7YHo=" providerId="None" clId="Web-{FBEF5789-C47E-484E-8C6A-8CB5B1E920C5}" dt="2026-05-11T14:40:06.071" v="314"/>
        <pc:sldMkLst>
          <pc:docMk/>
          <pc:sldMk cId="538774692" sldId="306"/>
        </pc:sldMkLst>
        <pc:spChg chg="add">
          <ac:chgData name="IGNACIA DEVIA" userId="zDT9d9pqQfqls4FCxeHV+/BXs8nO84ugUwZAO/r7YHo=" providerId="None" clId="Web-{FBEF5789-C47E-484E-8C6A-8CB5B1E920C5}" dt="2026-05-11T14:40:06.071" v="314"/>
          <ac:spMkLst>
            <pc:docMk/>
            <pc:sldMk cId="538774692" sldId="306"/>
            <ac:spMk id="3" creationId="{F69EEE3D-AA46-969E-6FB0-256371F48D83}"/>
          </ac:spMkLst>
        </pc:spChg>
      </pc:sldChg>
      <pc:sldChg chg="addSp modSp">
        <pc:chgData name="IGNACIA DEVIA" userId="zDT9d9pqQfqls4FCxeHV+/BXs8nO84ugUwZAO/r7YHo=" providerId="None" clId="Web-{FBEF5789-C47E-484E-8C6A-8CB5B1E920C5}" dt="2026-05-11T14:38:33.634" v="267" actId="20577"/>
        <pc:sldMkLst>
          <pc:docMk/>
          <pc:sldMk cId="1032262901" sldId="307"/>
        </pc:sldMkLst>
        <pc:spChg chg="add mod">
          <ac:chgData name="IGNACIA DEVIA" userId="zDT9d9pqQfqls4FCxeHV+/BXs8nO84ugUwZAO/r7YHo=" providerId="None" clId="Web-{FBEF5789-C47E-484E-8C6A-8CB5B1E920C5}" dt="2026-05-11T14:38:33.634" v="267" actId="20577"/>
          <ac:spMkLst>
            <pc:docMk/>
            <pc:sldMk cId="1032262901" sldId="307"/>
            <ac:spMk id="3" creationId="{6AD93F4F-F5AA-03D7-C8AC-7D3478796BB1}"/>
          </ac:spMkLst>
        </pc:spChg>
      </pc:sldChg>
      <pc:sldChg chg="addSp">
        <pc:chgData name="IGNACIA DEVIA" userId="zDT9d9pqQfqls4FCxeHV+/BXs8nO84ugUwZAO/r7YHo=" providerId="None" clId="Web-{FBEF5789-C47E-484E-8C6A-8CB5B1E920C5}" dt="2026-05-11T14:38:44.931" v="270"/>
        <pc:sldMkLst>
          <pc:docMk/>
          <pc:sldMk cId="1850186194" sldId="309"/>
        </pc:sldMkLst>
        <pc:spChg chg="add">
          <ac:chgData name="IGNACIA DEVIA" userId="zDT9d9pqQfqls4FCxeHV+/BXs8nO84ugUwZAO/r7YHo=" providerId="None" clId="Web-{FBEF5789-C47E-484E-8C6A-8CB5B1E920C5}" dt="2026-05-11T14:38:44.931" v="270"/>
          <ac:spMkLst>
            <pc:docMk/>
            <pc:sldMk cId="1850186194" sldId="309"/>
            <ac:spMk id="4" creationId="{712198DE-48D1-EDBD-F269-45E2FFBFA99F}"/>
          </ac:spMkLst>
        </pc:spChg>
      </pc:sldChg>
      <pc:sldChg chg="addSp">
        <pc:chgData name="IGNACIA DEVIA" userId="zDT9d9pqQfqls4FCxeHV+/BXs8nO84ugUwZAO/r7YHo=" providerId="None" clId="Web-{FBEF5789-C47E-484E-8C6A-8CB5B1E920C5}" dt="2026-05-11T14:38:47.634" v="271"/>
        <pc:sldMkLst>
          <pc:docMk/>
          <pc:sldMk cId="2626679004" sldId="310"/>
        </pc:sldMkLst>
        <pc:spChg chg="add">
          <ac:chgData name="IGNACIA DEVIA" userId="zDT9d9pqQfqls4FCxeHV+/BXs8nO84ugUwZAO/r7YHo=" providerId="None" clId="Web-{FBEF5789-C47E-484E-8C6A-8CB5B1E920C5}" dt="2026-05-11T14:38:47.634" v="271"/>
          <ac:spMkLst>
            <pc:docMk/>
            <pc:sldMk cId="2626679004" sldId="310"/>
            <ac:spMk id="3" creationId="{263AA579-0326-DD54-92BD-B206EFC04681}"/>
          </ac:spMkLst>
        </pc:spChg>
      </pc:sldChg>
      <pc:sldChg chg="addSp">
        <pc:chgData name="IGNACIA DEVIA" userId="zDT9d9pqQfqls4FCxeHV+/BXs8nO84ugUwZAO/r7YHo=" providerId="None" clId="Web-{FBEF5789-C47E-484E-8C6A-8CB5B1E920C5}" dt="2026-05-11T14:38:50.494" v="272"/>
        <pc:sldMkLst>
          <pc:docMk/>
          <pc:sldMk cId="1850129937" sldId="311"/>
        </pc:sldMkLst>
        <pc:spChg chg="add">
          <ac:chgData name="IGNACIA DEVIA" userId="zDT9d9pqQfqls4FCxeHV+/BXs8nO84ugUwZAO/r7YHo=" providerId="None" clId="Web-{FBEF5789-C47E-484E-8C6A-8CB5B1E920C5}" dt="2026-05-11T14:38:50.494" v="272"/>
          <ac:spMkLst>
            <pc:docMk/>
            <pc:sldMk cId="1850129937" sldId="311"/>
            <ac:spMk id="4" creationId="{1BFB0879-3E92-BCD0-2606-D681A80FDEE3}"/>
          </ac:spMkLst>
        </pc:spChg>
      </pc:sldChg>
      <pc:sldChg chg="addSp">
        <pc:chgData name="IGNACIA DEVIA" userId="zDT9d9pqQfqls4FCxeHV+/BXs8nO84ugUwZAO/r7YHo=" providerId="None" clId="Web-{FBEF5789-C47E-484E-8C6A-8CB5B1E920C5}" dt="2026-05-11T14:38:37.853" v="268"/>
        <pc:sldMkLst>
          <pc:docMk/>
          <pc:sldMk cId="964505670" sldId="312"/>
        </pc:sldMkLst>
        <pc:spChg chg="add">
          <ac:chgData name="IGNACIA DEVIA" userId="zDT9d9pqQfqls4FCxeHV+/BXs8nO84ugUwZAO/r7YHo=" providerId="None" clId="Web-{FBEF5789-C47E-484E-8C6A-8CB5B1E920C5}" dt="2026-05-11T14:38:37.853" v="268"/>
          <ac:spMkLst>
            <pc:docMk/>
            <pc:sldMk cId="964505670" sldId="312"/>
            <ac:spMk id="4" creationId="{D47F0017-A4C5-EB78-F57B-EDA8EC144949}"/>
          </ac:spMkLst>
        </pc:spChg>
      </pc:sldChg>
      <pc:sldChg chg="addSp">
        <pc:chgData name="IGNACIA DEVIA" userId="zDT9d9pqQfqls4FCxeHV+/BXs8nO84ugUwZAO/r7YHo=" providerId="None" clId="Web-{FBEF5789-C47E-484E-8C6A-8CB5B1E920C5}" dt="2026-05-11T14:38:40.525" v="269"/>
        <pc:sldMkLst>
          <pc:docMk/>
          <pc:sldMk cId="1581344882" sldId="313"/>
        </pc:sldMkLst>
        <pc:spChg chg="add">
          <ac:chgData name="IGNACIA DEVIA" userId="zDT9d9pqQfqls4FCxeHV+/BXs8nO84ugUwZAO/r7YHo=" providerId="None" clId="Web-{FBEF5789-C47E-484E-8C6A-8CB5B1E920C5}" dt="2026-05-11T14:38:40.525" v="269"/>
          <ac:spMkLst>
            <pc:docMk/>
            <pc:sldMk cId="1581344882" sldId="313"/>
            <ac:spMk id="4" creationId="{0365C558-97B1-F7F1-E2FC-7A90EFAC7A00}"/>
          </ac:spMkLst>
        </pc:spChg>
      </pc:sldChg>
      <pc:sldChg chg="addSp modSp">
        <pc:chgData name="IGNACIA DEVIA" userId="zDT9d9pqQfqls4FCxeHV+/BXs8nO84ugUwZAO/r7YHo=" providerId="None" clId="Web-{FBEF5789-C47E-484E-8C6A-8CB5B1E920C5}" dt="2026-05-11T14:52:56.193" v="482" actId="20577"/>
        <pc:sldMkLst>
          <pc:docMk/>
          <pc:sldMk cId="3871290205" sldId="314"/>
        </pc:sldMkLst>
        <pc:spChg chg="add mod">
          <ac:chgData name="IGNACIA DEVIA" userId="zDT9d9pqQfqls4FCxeHV+/BXs8nO84ugUwZAO/r7YHo=" providerId="None" clId="Web-{FBEF5789-C47E-484E-8C6A-8CB5B1E920C5}" dt="2026-05-11T14:52:56.193" v="482" actId="20577"/>
          <ac:spMkLst>
            <pc:docMk/>
            <pc:sldMk cId="3871290205" sldId="314"/>
            <ac:spMk id="3" creationId="{92A9BA9D-3ADB-1BC9-9ACB-349C40BA7AF6}"/>
          </ac:spMkLst>
        </pc:spChg>
      </pc:sldChg>
      <pc:sldChg chg="addSp delSp modSp">
        <pc:chgData name="IGNACIA DEVIA" userId="zDT9d9pqQfqls4FCxeHV+/BXs8nO84ugUwZAO/r7YHo=" providerId="None" clId="Web-{FBEF5789-C47E-484E-8C6A-8CB5B1E920C5}" dt="2026-05-11T14:59:47.488" v="494" actId="1076"/>
        <pc:sldMkLst>
          <pc:docMk/>
          <pc:sldMk cId="4209598519" sldId="315"/>
        </pc:sldMkLst>
        <pc:spChg chg="add">
          <ac:chgData name="IGNACIA DEVIA" userId="zDT9d9pqQfqls4FCxeHV+/BXs8nO84ugUwZAO/r7YHo=" providerId="None" clId="Web-{FBEF5789-C47E-484E-8C6A-8CB5B1E920C5}" dt="2026-05-11T14:36:54.760" v="225"/>
          <ac:spMkLst>
            <pc:docMk/>
            <pc:sldMk cId="4209598519" sldId="315"/>
            <ac:spMk id="5" creationId="{ECDD3A0B-4281-8265-0920-A46B7D806388}"/>
          </ac:spMkLst>
        </pc:spChg>
        <pc:picChg chg="del">
          <ac:chgData name="IGNACIA DEVIA" userId="zDT9d9pqQfqls4FCxeHV+/BXs8nO84ugUwZAO/r7YHo=" providerId="None" clId="Web-{FBEF5789-C47E-484E-8C6A-8CB5B1E920C5}" dt="2026-05-11T14:59:14.410" v="487"/>
          <ac:picMkLst>
            <pc:docMk/>
            <pc:sldMk cId="4209598519" sldId="315"/>
            <ac:picMk id="3" creationId="{BBE6EBC8-6BBF-A4C0-45E0-181CC02C0B2E}"/>
          </ac:picMkLst>
        </pc:picChg>
        <pc:picChg chg="add mod">
          <ac:chgData name="IGNACIA DEVIA" userId="zDT9d9pqQfqls4FCxeHV+/BXs8nO84ugUwZAO/r7YHo=" providerId="None" clId="Web-{FBEF5789-C47E-484E-8C6A-8CB5B1E920C5}" dt="2026-05-11T14:59:47.488" v="494" actId="1076"/>
          <ac:picMkLst>
            <pc:docMk/>
            <pc:sldMk cId="4209598519" sldId="315"/>
            <ac:picMk id="6" creationId="{31D5147B-4B1D-BA02-4F8C-FD4A6D88DA83}"/>
          </ac:picMkLst>
        </pc:picChg>
      </pc:sldChg>
      <pc:sldChg chg="addSp delSp modSp">
        <pc:chgData name="IGNACIA DEVIA" userId="zDT9d9pqQfqls4FCxeHV+/BXs8nO84ugUwZAO/r7YHo=" providerId="None" clId="Web-{FBEF5789-C47E-484E-8C6A-8CB5B1E920C5}" dt="2026-05-11T15:00:03.472" v="497" actId="1076"/>
        <pc:sldMkLst>
          <pc:docMk/>
          <pc:sldMk cId="3465067887" sldId="316"/>
        </pc:sldMkLst>
        <pc:spChg chg="add">
          <ac:chgData name="IGNACIA DEVIA" userId="zDT9d9pqQfqls4FCxeHV+/BXs8nO84ugUwZAO/r7YHo=" providerId="None" clId="Web-{FBEF5789-C47E-484E-8C6A-8CB5B1E920C5}" dt="2026-05-11T14:36:57.135" v="226"/>
          <ac:spMkLst>
            <pc:docMk/>
            <pc:sldMk cId="3465067887" sldId="316"/>
            <ac:spMk id="5" creationId="{C0525685-0326-7B82-0766-4508074E6AB3}"/>
          </ac:spMkLst>
        </pc:spChg>
        <pc:picChg chg="del">
          <ac:chgData name="IGNACIA DEVIA" userId="zDT9d9pqQfqls4FCxeHV+/BXs8nO84ugUwZAO/r7YHo=" providerId="None" clId="Web-{FBEF5789-C47E-484E-8C6A-8CB5B1E920C5}" dt="2026-05-11T14:59:16.535" v="488"/>
          <ac:picMkLst>
            <pc:docMk/>
            <pc:sldMk cId="3465067887" sldId="316"/>
            <ac:picMk id="3" creationId="{CAABC19B-10B0-2676-81E1-5977890F4673}"/>
          </ac:picMkLst>
        </pc:picChg>
        <pc:picChg chg="add mod">
          <ac:chgData name="IGNACIA DEVIA" userId="zDT9d9pqQfqls4FCxeHV+/BXs8nO84ugUwZAO/r7YHo=" providerId="None" clId="Web-{FBEF5789-C47E-484E-8C6A-8CB5B1E920C5}" dt="2026-05-11T15:00:03.472" v="497" actId="1076"/>
          <ac:picMkLst>
            <pc:docMk/>
            <pc:sldMk cId="3465067887" sldId="316"/>
            <ac:picMk id="6" creationId="{E4881AED-56A0-E15C-F9FF-566D0B017B3B}"/>
          </ac:picMkLst>
        </pc:picChg>
      </pc:sldChg>
      <pc:sldChg chg="addSp delSp modSp">
        <pc:chgData name="IGNACIA DEVIA" userId="zDT9d9pqQfqls4FCxeHV+/BXs8nO84ugUwZAO/r7YHo=" providerId="None" clId="Web-{FBEF5789-C47E-484E-8C6A-8CB5B1E920C5}" dt="2026-05-11T14:59:32.676" v="491" actId="1076"/>
        <pc:sldMkLst>
          <pc:docMk/>
          <pc:sldMk cId="4265041511" sldId="319"/>
        </pc:sldMkLst>
        <pc:spChg chg="add">
          <ac:chgData name="IGNACIA DEVIA" userId="zDT9d9pqQfqls4FCxeHV+/BXs8nO84ugUwZAO/r7YHo=" providerId="None" clId="Web-{FBEF5789-C47E-484E-8C6A-8CB5B1E920C5}" dt="2026-05-11T14:36:51.198" v="224"/>
          <ac:spMkLst>
            <pc:docMk/>
            <pc:sldMk cId="4265041511" sldId="319"/>
            <ac:spMk id="3" creationId="{1C5D586C-E50D-9E18-75B0-4D4E6BDEE7EA}"/>
          </ac:spMkLst>
        </pc:spChg>
        <pc:picChg chg="add mod">
          <ac:chgData name="IGNACIA DEVIA" userId="zDT9d9pqQfqls4FCxeHV+/BXs8nO84ugUwZAO/r7YHo=" providerId="None" clId="Web-{FBEF5789-C47E-484E-8C6A-8CB5B1E920C5}" dt="2026-05-11T14:59:32.676" v="491" actId="1076"/>
          <ac:picMkLst>
            <pc:docMk/>
            <pc:sldMk cId="4265041511" sldId="319"/>
            <ac:picMk id="4" creationId="{B52CC34A-349A-FF37-A9E6-63E5364AF14A}"/>
          </ac:picMkLst>
        </pc:picChg>
        <pc:picChg chg="del">
          <ac:chgData name="IGNACIA DEVIA" userId="zDT9d9pqQfqls4FCxeHV+/BXs8nO84ugUwZAO/r7YHo=" providerId="None" clId="Web-{FBEF5789-C47E-484E-8C6A-8CB5B1E920C5}" dt="2026-05-11T14:59:11.973" v="486"/>
          <ac:picMkLst>
            <pc:docMk/>
            <pc:sldMk cId="4265041511" sldId="319"/>
            <ac:picMk id="8" creationId="{306B8EC6-38A0-F58E-4D42-7D82BDC64E5E}"/>
          </ac:picMkLst>
        </pc:picChg>
      </pc:sldChg>
      <pc:sldChg chg="addSp modSp">
        <pc:chgData name="IGNACIA DEVIA" userId="zDT9d9pqQfqls4FCxeHV+/BXs8nO84ugUwZAO/r7YHo=" providerId="None" clId="Web-{FBEF5789-C47E-484E-8C6A-8CB5B1E920C5}" dt="2026-05-11T14:53:06.834" v="485" actId="1076"/>
        <pc:sldMkLst>
          <pc:docMk/>
          <pc:sldMk cId="3083605968" sldId="320"/>
        </pc:sldMkLst>
        <pc:spChg chg="add mod">
          <ac:chgData name="IGNACIA DEVIA" userId="zDT9d9pqQfqls4FCxeHV+/BXs8nO84ugUwZAO/r7YHo=" providerId="None" clId="Web-{FBEF5789-C47E-484E-8C6A-8CB5B1E920C5}" dt="2026-05-11T14:53:06.834" v="485" actId="1076"/>
          <ac:spMkLst>
            <pc:docMk/>
            <pc:sldMk cId="3083605968" sldId="320"/>
            <ac:spMk id="4" creationId="{DD99337C-D447-81CC-522D-67C813AF932C}"/>
          </ac:spMkLst>
        </pc:spChg>
      </pc:sldChg>
      <pc:sldChg chg="addSp">
        <pc:chgData name="IGNACIA DEVIA" userId="zDT9d9pqQfqls4FCxeHV+/BXs8nO84ugUwZAO/r7YHo=" providerId="None" clId="Web-{FBEF5789-C47E-484E-8C6A-8CB5B1E920C5}" dt="2026-05-11T14:52:59.146" v="483"/>
        <pc:sldMkLst>
          <pc:docMk/>
          <pc:sldMk cId="3176954449" sldId="321"/>
        </pc:sldMkLst>
        <pc:spChg chg="add">
          <ac:chgData name="IGNACIA DEVIA" userId="zDT9d9pqQfqls4FCxeHV+/BXs8nO84ugUwZAO/r7YHo=" providerId="None" clId="Web-{FBEF5789-C47E-484E-8C6A-8CB5B1E920C5}" dt="2026-05-11T14:52:59.146" v="483"/>
          <ac:spMkLst>
            <pc:docMk/>
            <pc:sldMk cId="3176954449" sldId="321"/>
            <ac:spMk id="4" creationId="{3725AA92-E936-E4CA-348A-7ECBDC8D76FE}"/>
          </ac:spMkLst>
        </pc:spChg>
      </pc:sldChg>
      <pc:sldChg chg="addSp delSp modSp">
        <pc:chgData name="IGNACIA DEVIA" userId="zDT9d9pqQfqls4FCxeHV+/BXs8nO84ugUwZAO/r7YHo=" providerId="None" clId="Web-{FBEF5789-C47E-484E-8C6A-8CB5B1E920C5}" dt="2026-05-11T14:34:01.292" v="63" actId="1076"/>
        <pc:sldMkLst>
          <pc:docMk/>
          <pc:sldMk cId="2242918463" sldId="325"/>
        </pc:sldMkLst>
        <pc:spChg chg="add del mod">
          <ac:chgData name="IGNACIA DEVIA" userId="zDT9d9pqQfqls4FCxeHV+/BXs8nO84ugUwZAO/r7YHo=" providerId="None" clId="Web-{FBEF5789-C47E-484E-8C6A-8CB5B1E920C5}" dt="2026-05-11T14:33:50.667" v="61"/>
          <ac:spMkLst>
            <pc:docMk/>
            <pc:sldMk cId="2242918463" sldId="325"/>
            <ac:spMk id="6" creationId="{ABBA47C8-D4DC-685B-FCCE-FE224B463F8F}"/>
          </ac:spMkLst>
        </pc:spChg>
        <pc:spChg chg="add mod">
          <ac:chgData name="IGNACIA DEVIA" userId="zDT9d9pqQfqls4FCxeHV+/BXs8nO84ugUwZAO/r7YHo=" providerId="None" clId="Web-{FBEF5789-C47E-484E-8C6A-8CB5B1E920C5}" dt="2026-05-11T14:34:01.292" v="63" actId="1076"/>
          <ac:spMkLst>
            <pc:docMk/>
            <pc:sldMk cId="2242918463" sldId="325"/>
            <ac:spMk id="8" creationId="{8A96DC1C-2E11-6B86-30A8-134E4F80C272}"/>
          </ac:spMkLst>
        </pc:spChg>
      </pc:sldChg>
      <pc:sldChg chg="addSp modSp">
        <pc:chgData name="IGNACIA DEVIA" userId="zDT9d9pqQfqls4FCxeHV+/BXs8nO84ugUwZAO/r7YHo=" providerId="None" clId="Web-{FBEF5789-C47E-484E-8C6A-8CB5B1E920C5}" dt="2026-05-11T16:33:41.061" v="3583" actId="1076"/>
        <pc:sldMkLst>
          <pc:docMk/>
          <pc:sldMk cId="3945065158" sldId="331"/>
        </pc:sldMkLst>
        <pc:spChg chg="mod">
          <ac:chgData name="IGNACIA DEVIA" userId="zDT9d9pqQfqls4FCxeHV+/BXs8nO84ugUwZAO/r7YHo=" providerId="None" clId="Web-{FBEF5789-C47E-484E-8C6A-8CB5B1E920C5}" dt="2026-05-11T16:31:46.078" v="3513" actId="1076"/>
          <ac:spMkLst>
            <pc:docMk/>
            <pc:sldMk cId="3945065158" sldId="331"/>
            <ac:spMk id="4" creationId="{86A22E71-A668-E600-E9CF-EF36A8EB88D7}"/>
          </ac:spMkLst>
        </pc:spChg>
        <pc:spChg chg="mod">
          <ac:chgData name="IGNACIA DEVIA" userId="zDT9d9pqQfqls4FCxeHV+/BXs8nO84ugUwZAO/r7YHo=" providerId="None" clId="Web-{FBEF5789-C47E-484E-8C6A-8CB5B1E920C5}" dt="2026-05-11T16:31:42.671" v="3512" actId="1076"/>
          <ac:spMkLst>
            <pc:docMk/>
            <pc:sldMk cId="3945065158" sldId="331"/>
            <ac:spMk id="5" creationId="{67EF1405-4E09-1FB2-1F74-DDE4350B9907}"/>
          </ac:spMkLst>
        </pc:spChg>
        <pc:spChg chg="mod">
          <ac:chgData name="IGNACIA DEVIA" userId="zDT9d9pqQfqls4FCxeHV+/BXs8nO84ugUwZAO/r7YHo=" providerId="None" clId="Web-{FBEF5789-C47E-484E-8C6A-8CB5B1E920C5}" dt="2026-05-11T16:32:09.015" v="3514" actId="688"/>
          <ac:spMkLst>
            <pc:docMk/>
            <pc:sldMk cId="3945065158" sldId="331"/>
            <ac:spMk id="8" creationId="{65F86D1F-0BF9-C276-1996-88E0FE52E27F}"/>
          </ac:spMkLst>
        </pc:spChg>
        <pc:spChg chg="mod">
          <ac:chgData name="IGNACIA DEVIA" userId="zDT9d9pqQfqls4FCxeHV+/BXs8nO84ugUwZAO/r7YHo=" providerId="None" clId="Web-{FBEF5789-C47E-484E-8C6A-8CB5B1E920C5}" dt="2026-05-11T16:33:12.562" v="3577" actId="1076"/>
          <ac:spMkLst>
            <pc:docMk/>
            <pc:sldMk cId="3945065158" sldId="331"/>
            <ac:spMk id="9" creationId="{CB8AF82F-0FC3-692F-A3E0-AB5BCF8E1877}"/>
          </ac:spMkLst>
        </pc:spChg>
        <pc:spChg chg="mod">
          <ac:chgData name="IGNACIA DEVIA" userId="zDT9d9pqQfqls4FCxeHV+/BXs8nO84ugUwZAO/r7YHo=" providerId="None" clId="Web-{FBEF5789-C47E-484E-8C6A-8CB5B1E920C5}" dt="2026-05-11T16:33:18.921" v="3579" actId="1076"/>
          <ac:spMkLst>
            <pc:docMk/>
            <pc:sldMk cId="3945065158" sldId="331"/>
            <ac:spMk id="10" creationId="{1ACB5ACA-0061-8BFB-2465-1C8FB387DCFB}"/>
          </ac:spMkLst>
        </pc:spChg>
        <pc:spChg chg="add mod">
          <ac:chgData name="IGNACIA DEVIA" userId="zDT9d9pqQfqls4FCxeHV+/BXs8nO84ugUwZAO/r7YHo=" providerId="None" clId="Web-{FBEF5789-C47E-484E-8C6A-8CB5B1E920C5}" dt="2026-05-11T16:33:41.061" v="3583" actId="1076"/>
          <ac:spMkLst>
            <pc:docMk/>
            <pc:sldMk cId="3945065158" sldId="331"/>
            <ac:spMk id="11" creationId="{D23200C7-9A8F-7667-66CF-6FA854C219DC}"/>
          </ac:spMkLst>
        </pc:spChg>
        <pc:spChg chg="mod">
          <ac:chgData name="IGNACIA DEVIA" userId="zDT9d9pqQfqls4FCxeHV+/BXs8nO84ugUwZAO/r7YHo=" providerId="None" clId="Web-{FBEF5789-C47E-484E-8C6A-8CB5B1E920C5}" dt="2026-05-11T15:54:50.571" v="2511" actId="20577"/>
          <ac:spMkLst>
            <pc:docMk/>
            <pc:sldMk cId="3945065158" sldId="331"/>
            <ac:spMk id="49" creationId="{EB8C3831-7317-BCE2-2D1A-8C0C416BEAC8}"/>
          </ac:spMkLst>
        </pc:spChg>
        <pc:graphicFrameChg chg="mod modGraphic">
          <ac:chgData name="IGNACIA DEVIA" userId="zDT9d9pqQfqls4FCxeHV+/BXs8nO84ugUwZAO/r7YHo=" providerId="None" clId="Web-{FBEF5789-C47E-484E-8C6A-8CB5B1E920C5}" dt="2026-05-11T16:31:22.937" v="3509"/>
          <ac:graphicFrameMkLst>
            <pc:docMk/>
            <pc:sldMk cId="3945065158" sldId="331"/>
            <ac:graphicFrameMk id="2" creationId="{6449AA8D-69A1-8EDC-B255-77841DDD504A}"/>
          </ac:graphicFrameMkLst>
        </pc:graphicFrameChg>
        <pc:graphicFrameChg chg="mod modGraphic">
          <ac:chgData name="IGNACIA DEVIA" userId="zDT9d9pqQfqls4FCxeHV+/BXs8nO84ugUwZAO/r7YHo=" providerId="None" clId="Web-{FBEF5789-C47E-484E-8C6A-8CB5B1E920C5}" dt="2026-05-11T16:32:59.640" v="3574"/>
          <ac:graphicFrameMkLst>
            <pc:docMk/>
            <pc:sldMk cId="3945065158" sldId="331"/>
            <ac:graphicFrameMk id="3" creationId="{D0E024EA-A748-1689-D7CE-7B4CC06FBFD5}"/>
          </ac:graphicFrameMkLst>
        </pc:graphicFrameChg>
      </pc:sldChg>
      <pc:sldChg chg="addSp delSp modSp add ord replId">
        <pc:chgData name="IGNACIA DEVIA" userId="zDT9d9pqQfqls4FCxeHV+/BXs8nO84ugUwZAO/r7YHo=" providerId="None" clId="Web-{FBEF5789-C47E-484E-8C6A-8CB5B1E920C5}" dt="2026-05-11T15:48:05.431" v="1930"/>
        <pc:sldMkLst>
          <pc:docMk/>
          <pc:sldMk cId="110253913" sldId="332"/>
        </pc:sldMkLst>
        <pc:spChg chg="del mod">
          <ac:chgData name="IGNACIA DEVIA" userId="zDT9d9pqQfqls4FCxeHV+/BXs8nO84ugUwZAO/r7YHo=" providerId="None" clId="Web-{FBEF5789-C47E-484E-8C6A-8CB5B1E920C5}" dt="2026-05-11T15:11:05.861" v="663"/>
          <ac:spMkLst>
            <pc:docMk/>
            <pc:sldMk cId="110253913" sldId="332"/>
            <ac:spMk id="4" creationId="{DDA19610-51A4-CF43-665F-4DD89B357104}"/>
          </ac:spMkLst>
        </pc:spChg>
        <pc:spChg chg="mod">
          <ac:chgData name="IGNACIA DEVIA" userId="zDT9d9pqQfqls4FCxeHV+/BXs8nO84ugUwZAO/r7YHo=" providerId="None" clId="Web-{FBEF5789-C47E-484E-8C6A-8CB5B1E920C5}" dt="2026-05-11T15:11:01.439" v="662" actId="1076"/>
          <ac:spMkLst>
            <pc:docMk/>
            <pc:sldMk cId="110253913" sldId="332"/>
            <ac:spMk id="5" creationId="{A360F445-93C1-C473-FA70-943BE4FB4600}"/>
          </ac:spMkLst>
        </pc:spChg>
        <pc:spChg chg="mod">
          <ac:chgData name="IGNACIA DEVIA" userId="zDT9d9pqQfqls4FCxeHV+/BXs8nO84ugUwZAO/r7YHo=" providerId="None" clId="Web-{FBEF5789-C47E-484E-8C6A-8CB5B1E920C5}" dt="2026-05-11T15:08:16.143" v="546" actId="1076"/>
          <ac:spMkLst>
            <pc:docMk/>
            <pc:sldMk cId="110253913" sldId="332"/>
            <ac:spMk id="6" creationId="{866230D7-C9A9-F24F-11B5-EB0B414BAF5F}"/>
          </ac:spMkLst>
        </pc:spChg>
        <pc:spChg chg="mod">
          <ac:chgData name="IGNACIA DEVIA" userId="zDT9d9pqQfqls4FCxeHV+/BXs8nO84ugUwZAO/r7YHo=" providerId="None" clId="Web-{FBEF5789-C47E-484E-8C6A-8CB5B1E920C5}" dt="2026-05-11T15:08:16.158" v="547" actId="1076"/>
          <ac:spMkLst>
            <pc:docMk/>
            <pc:sldMk cId="110253913" sldId="332"/>
            <ac:spMk id="7" creationId="{A2EC62A9-4BB7-6084-EC8D-08C29C76BB07}"/>
          </ac:spMkLst>
        </pc:spChg>
        <pc:spChg chg="mod">
          <ac:chgData name="IGNACIA DEVIA" userId="zDT9d9pqQfqls4FCxeHV+/BXs8nO84ugUwZAO/r7YHo=" providerId="None" clId="Web-{FBEF5789-C47E-484E-8C6A-8CB5B1E920C5}" dt="2026-05-11T15:08:16.252" v="550" actId="1076"/>
          <ac:spMkLst>
            <pc:docMk/>
            <pc:sldMk cId="110253913" sldId="332"/>
            <ac:spMk id="8" creationId="{B0BDB739-BF55-1D1E-C389-ADFE77354710}"/>
          </ac:spMkLst>
        </pc:spChg>
        <pc:spChg chg="mod">
          <ac:chgData name="IGNACIA DEVIA" userId="zDT9d9pqQfqls4FCxeHV+/BXs8nO84ugUwZAO/r7YHo=" providerId="None" clId="Web-{FBEF5789-C47E-484E-8C6A-8CB5B1E920C5}" dt="2026-05-11T15:12:42.267" v="726" actId="688"/>
          <ac:spMkLst>
            <pc:docMk/>
            <pc:sldMk cId="110253913" sldId="332"/>
            <ac:spMk id="9" creationId="{80E110D8-BFCE-C8EA-1CDC-3CDDF42E9C55}"/>
          </ac:spMkLst>
        </pc:spChg>
        <pc:spChg chg="mod">
          <ac:chgData name="IGNACIA DEVIA" userId="zDT9d9pqQfqls4FCxeHV+/BXs8nO84ugUwZAO/r7YHo=" providerId="None" clId="Web-{FBEF5789-C47E-484E-8C6A-8CB5B1E920C5}" dt="2026-05-11T15:12:46.752" v="727" actId="688"/>
          <ac:spMkLst>
            <pc:docMk/>
            <pc:sldMk cId="110253913" sldId="332"/>
            <ac:spMk id="10" creationId="{B0A5E5F5-7FDE-55CD-7768-7272CA505100}"/>
          </ac:spMkLst>
        </pc:spChg>
        <pc:spChg chg="add mod">
          <ac:chgData name="IGNACIA DEVIA" userId="zDT9d9pqQfqls4FCxeHV+/BXs8nO84ugUwZAO/r7YHo=" providerId="None" clId="Web-{FBEF5789-C47E-484E-8C6A-8CB5B1E920C5}" dt="2026-05-11T15:08:11.268" v="542" actId="1076"/>
          <ac:spMkLst>
            <pc:docMk/>
            <pc:sldMk cId="110253913" sldId="332"/>
            <ac:spMk id="12" creationId="{F67FEF2E-319D-D949-7F79-CEB4FB885469}"/>
          </ac:spMkLst>
        </pc:spChg>
        <pc:spChg chg="add mod">
          <ac:chgData name="IGNACIA DEVIA" userId="zDT9d9pqQfqls4FCxeHV+/BXs8nO84ugUwZAO/r7YHo=" providerId="None" clId="Web-{FBEF5789-C47E-484E-8C6A-8CB5B1E920C5}" dt="2026-05-11T15:08:11.299" v="543" actId="1076"/>
          <ac:spMkLst>
            <pc:docMk/>
            <pc:sldMk cId="110253913" sldId="332"/>
            <ac:spMk id="14" creationId="{9EF01300-EA32-5F78-3148-232ECD4A9101}"/>
          </ac:spMkLst>
        </pc:spChg>
        <pc:spChg chg="del mod">
          <ac:chgData name="IGNACIA DEVIA" userId="zDT9d9pqQfqls4FCxeHV+/BXs8nO84ugUwZAO/r7YHo=" providerId="None" clId="Web-{FBEF5789-C47E-484E-8C6A-8CB5B1E920C5}" dt="2026-05-11T15:08:00.174" v="539"/>
          <ac:spMkLst>
            <pc:docMk/>
            <pc:sldMk cId="110253913" sldId="332"/>
            <ac:spMk id="49" creationId="{A8125107-7BC1-430C-2DC0-11057A8C1FE2}"/>
          </ac:spMkLst>
        </pc:spChg>
        <pc:graphicFrameChg chg="mod modGraphic">
          <ac:chgData name="IGNACIA DEVIA" userId="zDT9d9pqQfqls4FCxeHV+/BXs8nO84ugUwZAO/r7YHo=" providerId="None" clId="Web-{FBEF5789-C47E-484E-8C6A-8CB5B1E920C5}" dt="2026-05-11T15:48:05.431" v="1930"/>
          <ac:graphicFrameMkLst>
            <pc:docMk/>
            <pc:sldMk cId="110253913" sldId="332"/>
            <ac:graphicFrameMk id="2" creationId="{4990BEA6-74B9-F04F-20CF-F26AA7AEAADD}"/>
          </ac:graphicFrameMkLst>
        </pc:graphicFrameChg>
        <pc:graphicFrameChg chg="mod modGraphic">
          <ac:chgData name="IGNACIA DEVIA" userId="zDT9d9pqQfqls4FCxeHV+/BXs8nO84ugUwZAO/r7YHo=" providerId="None" clId="Web-{FBEF5789-C47E-484E-8C6A-8CB5B1E920C5}" dt="2026-05-11T15:12:21.752" v="724"/>
          <ac:graphicFrameMkLst>
            <pc:docMk/>
            <pc:sldMk cId="110253913" sldId="332"/>
            <ac:graphicFrameMk id="3" creationId="{DC8B6C74-A581-2774-CE4D-6808239F73D5}"/>
          </ac:graphicFrameMkLst>
        </pc:graphicFrameChg>
      </pc:sldChg>
      <pc:sldChg chg="add del replId">
        <pc:chgData name="IGNACIA DEVIA" userId="zDT9d9pqQfqls4FCxeHV+/BXs8nO84ugUwZAO/r7YHo=" providerId="None" clId="Web-{FBEF5789-C47E-484E-8C6A-8CB5B1E920C5}" dt="2026-05-11T15:13:10.611" v="729"/>
        <pc:sldMkLst>
          <pc:docMk/>
          <pc:sldMk cId="74585666" sldId="333"/>
        </pc:sldMkLst>
      </pc:sldChg>
      <pc:sldChg chg="addSp delSp modSp add del ord replId">
        <pc:chgData name="IGNACIA DEVIA" userId="zDT9d9pqQfqls4FCxeHV+/BXs8nO84ugUwZAO/r7YHo=" providerId="None" clId="Web-{FBEF5789-C47E-484E-8C6A-8CB5B1E920C5}" dt="2026-05-11T15:31:58.716" v="1204"/>
        <pc:sldMkLst>
          <pc:docMk/>
          <pc:sldMk cId="1578897405" sldId="333"/>
        </pc:sldMkLst>
        <pc:spChg chg="del">
          <ac:chgData name="IGNACIA DEVIA" userId="zDT9d9pqQfqls4FCxeHV+/BXs8nO84ugUwZAO/r7YHo=" providerId="None" clId="Web-{FBEF5789-C47E-484E-8C6A-8CB5B1E920C5}" dt="2026-05-11T15:27:50.264" v="1114"/>
          <ac:spMkLst>
            <pc:docMk/>
            <pc:sldMk cId="1578897405" sldId="333"/>
            <ac:spMk id="5" creationId="{D538F86F-6D39-891E-AD16-6EEC1F4293B7}"/>
          </ac:spMkLst>
        </pc:spChg>
        <pc:spChg chg="mod">
          <ac:chgData name="IGNACIA DEVIA" userId="zDT9d9pqQfqls4FCxeHV+/BXs8nO84ugUwZAO/r7YHo=" providerId="None" clId="Web-{FBEF5789-C47E-484E-8C6A-8CB5B1E920C5}" dt="2026-05-11T15:29:56.888" v="1182" actId="688"/>
          <ac:spMkLst>
            <pc:docMk/>
            <pc:sldMk cId="1578897405" sldId="333"/>
            <ac:spMk id="9" creationId="{5812336A-82BC-1609-111C-06897F45C6CB}"/>
          </ac:spMkLst>
        </pc:spChg>
        <pc:spChg chg="mod">
          <ac:chgData name="IGNACIA DEVIA" userId="zDT9d9pqQfqls4FCxeHV+/BXs8nO84ugUwZAO/r7YHo=" providerId="None" clId="Web-{FBEF5789-C47E-484E-8C6A-8CB5B1E920C5}" dt="2026-05-11T15:29:44.966" v="1180" actId="688"/>
          <ac:spMkLst>
            <pc:docMk/>
            <pc:sldMk cId="1578897405" sldId="333"/>
            <ac:spMk id="10" creationId="{83AF1123-263C-CB3F-0463-512BFEFC8DDA}"/>
          </ac:spMkLst>
        </pc:spChg>
        <pc:spChg chg="add mod">
          <ac:chgData name="IGNACIA DEVIA" userId="zDT9d9pqQfqls4FCxeHV+/BXs8nO84ugUwZAO/r7YHo=" providerId="None" clId="Web-{FBEF5789-C47E-484E-8C6A-8CB5B1E920C5}" dt="2026-05-11T15:30:41.748" v="1187" actId="20577"/>
          <ac:spMkLst>
            <pc:docMk/>
            <pc:sldMk cId="1578897405" sldId="333"/>
            <ac:spMk id="16" creationId="{06F07CFA-CCEA-499F-D7F9-809AE6671135}"/>
          </ac:spMkLst>
        </pc:spChg>
        <pc:spChg chg="del mod">
          <ac:chgData name="IGNACIA DEVIA" userId="zDT9d9pqQfqls4FCxeHV+/BXs8nO84ugUwZAO/r7YHo=" providerId="None" clId="Web-{FBEF5789-C47E-484E-8C6A-8CB5B1E920C5}" dt="2026-05-11T15:30:45.888" v="1188"/>
          <ac:spMkLst>
            <pc:docMk/>
            <pc:sldMk cId="1578897405" sldId="333"/>
            <ac:spMk id="49" creationId="{F982011E-E9E8-F7BE-7715-7B643FE191E2}"/>
          </ac:spMkLst>
        </pc:spChg>
        <pc:graphicFrameChg chg="mod modGraphic">
          <ac:chgData name="IGNACIA DEVIA" userId="zDT9d9pqQfqls4FCxeHV+/BXs8nO84ugUwZAO/r7YHo=" providerId="None" clId="Web-{FBEF5789-C47E-484E-8C6A-8CB5B1E920C5}" dt="2026-05-11T15:27:47.014" v="1113"/>
          <ac:graphicFrameMkLst>
            <pc:docMk/>
            <pc:sldMk cId="1578897405" sldId="333"/>
            <ac:graphicFrameMk id="2" creationId="{68406217-FB2E-5615-E4A6-FE913E58F8E6}"/>
          </ac:graphicFrameMkLst>
        </pc:graphicFrameChg>
        <pc:graphicFrameChg chg="mod modGraphic">
          <ac:chgData name="IGNACIA DEVIA" userId="zDT9d9pqQfqls4FCxeHV+/BXs8nO84ugUwZAO/r7YHo=" providerId="None" clId="Web-{FBEF5789-C47E-484E-8C6A-8CB5B1E920C5}" dt="2026-05-11T15:29:35.748" v="1179"/>
          <ac:graphicFrameMkLst>
            <pc:docMk/>
            <pc:sldMk cId="1578897405" sldId="333"/>
            <ac:graphicFrameMk id="3" creationId="{238B69A6-8130-B0C1-091F-1EF576A22D28}"/>
          </ac:graphicFrameMkLst>
        </pc:graphicFrameChg>
        <pc:graphicFrameChg chg="add del mod">
          <ac:chgData name="IGNACIA DEVIA" userId="zDT9d9pqQfqls4FCxeHV+/BXs8nO84ugUwZAO/r7YHo=" providerId="None" clId="Web-{FBEF5789-C47E-484E-8C6A-8CB5B1E920C5}" dt="2026-05-11T15:14:37.595" v="743"/>
          <ac:graphicFrameMkLst>
            <pc:docMk/>
            <pc:sldMk cId="1578897405" sldId="333"/>
            <ac:graphicFrameMk id="12" creationId="{4A117109-0C45-D7E9-1E87-359D94020107}"/>
          </ac:graphicFrameMkLst>
        </pc:graphicFrameChg>
        <pc:graphicFrameChg chg="add del mod">
          <ac:chgData name="IGNACIA DEVIA" userId="zDT9d9pqQfqls4FCxeHV+/BXs8nO84ugUwZAO/r7YHo=" providerId="None" clId="Web-{FBEF5789-C47E-484E-8C6A-8CB5B1E920C5}" dt="2026-05-11T15:14:48.033" v="745"/>
          <ac:graphicFrameMkLst>
            <pc:docMk/>
            <pc:sldMk cId="1578897405" sldId="333"/>
            <ac:graphicFrameMk id="14" creationId="{28B53327-2A3B-2814-5D4E-3CF533AB5D19}"/>
          </ac:graphicFrameMkLst>
        </pc:graphicFrameChg>
      </pc:sldChg>
      <pc:sldChg chg="addSp delSp modSp add replId">
        <pc:chgData name="IGNACIA DEVIA" userId="zDT9d9pqQfqls4FCxeHV+/BXs8nO84ugUwZAO/r7YHo=" providerId="None" clId="Web-{FBEF5789-C47E-484E-8C6A-8CB5B1E920C5}" dt="2026-05-11T16:16:14.315" v="2909"/>
        <pc:sldMkLst>
          <pc:docMk/>
          <pc:sldMk cId="4008781599" sldId="334"/>
        </pc:sldMkLst>
        <pc:spChg chg="del">
          <ac:chgData name="IGNACIA DEVIA" userId="zDT9d9pqQfqls4FCxeHV+/BXs8nO84ugUwZAO/r7YHo=" providerId="None" clId="Web-{FBEF5789-C47E-484E-8C6A-8CB5B1E920C5}" dt="2026-05-11T15:31:41.107" v="1191"/>
          <ac:spMkLst>
            <pc:docMk/>
            <pc:sldMk cId="4008781599" sldId="334"/>
            <ac:spMk id="4" creationId="{0F43F5F0-5464-FF5A-8326-8D9B1819E9C1}"/>
          </ac:spMkLst>
        </pc:spChg>
        <pc:spChg chg="add">
          <ac:chgData name="IGNACIA DEVIA" userId="zDT9d9pqQfqls4FCxeHV+/BXs8nO84ugUwZAO/r7YHo=" providerId="None" clId="Web-{FBEF5789-C47E-484E-8C6A-8CB5B1E920C5}" dt="2026-05-11T15:31:42.419" v="1194"/>
          <ac:spMkLst>
            <pc:docMk/>
            <pc:sldMk cId="4008781599" sldId="334"/>
            <ac:spMk id="9" creationId="{3F1D3608-A9E1-EA4A-636B-3091ED4FFF3C}"/>
          </ac:spMkLst>
        </pc:spChg>
        <pc:spChg chg="add">
          <ac:chgData name="IGNACIA DEVIA" userId="zDT9d9pqQfqls4FCxeHV+/BXs8nO84ugUwZAO/r7YHo=" providerId="None" clId="Web-{FBEF5789-C47E-484E-8C6A-8CB5B1E920C5}" dt="2026-05-11T15:31:42.451" v="1195"/>
          <ac:spMkLst>
            <pc:docMk/>
            <pc:sldMk cId="4008781599" sldId="334"/>
            <ac:spMk id="11" creationId="{FED6C5F6-1752-0CC1-CB75-89838FDA28CC}"/>
          </ac:spMkLst>
        </pc:spChg>
        <pc:spChg chg="add">
          <ac:chgData name="IGNACIA DEVIA" userId="zDT9d9pqQfqls4FCxeHV+/BXs8nO84ugUwZAO/r7YHo=" providerId="None" clId="Web-{FBEF5789-C47E-484E-8C6A-8CB5B1E920C5}" dt="2026-05-11T15:31:42.466" v="1196"/>
          <ac:spMkLst>
            <pc:docMk/>
            <pc:sldMk cId="4008781599" sldId="334"/>
            <ac:spMk id="13" creationId="{A19D46A3-B809-CF40-FA62-F3854FC36368}"/>
          </ac:spMkLst>
        </pc:spChg>
        <pc:spChg chg="add">
          <ac:chgData name="IGNACIA DEVIA" userId="zDT9d9pqQfqls4FCxeHV+/BXs8nO84ugUwZAO/r7YHo=" providerId="None" clId="Web-{FBEF5789-C47E-484E-8C6A-8CB5B1E920C5}" dt="2026-05-11T15:31:42.497" v="1197"/>
          <ac:spMkLst>
            <pc:docMk/>
            <pc:sldMk cId="4008781599" sldId="334"/>
            <ac:spMk id="15" creationId="{354392CB-D493-BE0F-67A2-FF17867B9AA2}"/>
          </ac:spMkLst>
        </pc:spChg>
        <pc:spChg chg="add">
          <ac:chgData name="IGNACIA DEVIA" userId="zDT9d9pqQfqls4FCxeHV+/BXs8nO84ugUwZAO/r7YHo=" providerId="None" clId="Web-{FBEF5789-C47E-484E-8C6A-8CB5B1E920C5}" dt="2026-05-11T15:31:42.513" v="1198"/>
          <ac:spMkLst>
            <pc:docMk/>
            <pc:sldMk cId="4008781599" sldId="334"/>
            <ac:spMk id="17" creationId="{266CF2A8-CE44-C93B-5F88-E0BA5D1F0D10}"/>
          </ac:spMkLst>
        </pc:spChg>
        <pc:spChg chg="add">
          <ac:chgData name="IGNACIA DEVIA" userId="zDT9d9pqQfqls4FCxeHV+/BXs8nO84ugUwZAO/r7YHo=" providerId="None" clId="Web-{FBEF5789-C47E-484E-8C6A-8CB5B1E920C5}" dt="2026-05-11T15:31:42.544" v="1199"/>
          <ac:spMkLst>
            <pc:docMk/>
            <pc:sldMk cId="4008781599" sldId="334"/>
            <ac:spMk id="19" creationId="{15642D57-B5A4-C822-5B0D-EF4F901BE611}"/>
          </ac:spMkLst>
        </pc:spChg>
        <pc:spChg chg="mod">
          <ac:chgData name="IGNACIA DEVIA" userId="zDT9d9pqQfqls4FCxeHV+/BXs8nO84ugUwZAO/r7YHo=" providerId="None" clId="Web-{FBEF5789-C47E-484E-8C6A-8CB5B1E920C5}" dt="2026-05-11T15:31:56.404" v="1203" actId="1076"/>
          <ac:spMkLst>
            <pc:docMk/>
            <pc:sldMk cId="4008781599" sldId="334"/>
            <ac:spMk id="49" creationId="{9EA3EC53-2DF2-9186-5671-C8D6B5ED72CC}"/>
          </ac:spMkLst>
        </pc:spChg>
        <pc:graphicFrameChg chg="add">
          <ac:chgData name="IGNACIA DEVIA" userId="zDT9d9pqQfqls4FCxeHV+/BXs8nO84ugUwZAO/r7YHo=" providerId="None" clId="Web-{FBEF5789-C47E-484E-8C6A-8CB5B1E920C5}" dt="2026-05-11T15:31:42.372" v="1192"/>
          <ac:graphicFrameMkLst>
            <pc:docMk/>
            <pc:sldMk cId="4008781599" sldId="334"/>
            <ac:graphicFrameMk id="5" creationId="{FB7CBE56-C1D1-70A8-DDEE-40311F4C95BB}"/>
          </ac:graphicFrameMkLst>
        </pc:graphicFrameChg>
        <pc:graphicFrameChg chg="add mod modGraphic">
          <ac:chgData name="IGNACIA DEVIA" userId="zDT9d9pqQfqls4FCxeHV+/BXs8nO84ugUwZAO/r7YHo=" providerId="None" clId="Web-{FBEF5789-C47E-484E-8C6A-8CB5B1E920C5}" dt="2026-05-11T16:16:14.315" v="2909"/>
          <ac:graphicFrameMkLst>
            <pc:docMk/>
            <pc:sldMk cId="4008781599" sldId="334"/>
            <ac:graphicFrameMk id="7" creationId="{1D9720B6-5B34-C2EF-D4E1-180FA475861D}"/>
          </ac:graphicFrameMkLst>
        </pc:graphicFrameChg>
        <pc:picChg chg="del">
          <ac:chgData name="IGNACIA DEVIA" userId="zDT9d9pqQfqls4FCxeHV+/BXs8nO84ugUwZAO/r7YHo=" providerId="None" clId="Web-{FBEF5789-C47E-484E-8C6A-8CB5B1E920C5}" dt="2026-05-11T15:31:38.857" v="1190"/>
          <ac:picMkLst>
            <pc:docMk/>
            <pc:sldMk cId="4008781599" sldId="334"/>
            <ac:picMk id="3" creationId="{208216FC-5B18-FB25-C437-69A74DB4C51C}"/>
          </ac:picMkLst>
        </pc:picChg>
      </pc:sldChg>
      <pc:sldChg chg="addSp delSp modSp add ord replId">
        <pc:chgData name="IGNACIA DEVIA" userId="zDT9d9pqQfqls4FCxeHV+/BXs8nO84ugUwZAO/r7YHo=" providerId="None" clId="Web-{FBEF5789-C47E-484E-8C6A-8CB5B1E920C5}" dt="2026-05-11T15:41:06.792" v="1766" actId="1076"/>
        <pc:sldMkLst>
          <pc:docMk/>
          <pc:sldMk cId="2286306831" sldId="335"/>
        </pc:sldMkLst>
        <pc:spChg chg="add mod">
          <ac:chgData name="IGNACIA DEVIA" userId="zDT9d9pqQfqls4FCxeHV+/BXs8nO84ugUwZAO/r7YHo=" providerId="None" clId="Web-{FBEF5789-C47E-484E-8C6A-8CB5B1E920C5}" dt="2026-05-11T15:33:28.263" v="1228" actId="20577"/>
          <ac:spMkLst>
            <pc:docMk/>
            <pc:sldMk cId="2286306831" sldId="335"/>
            <ac:spMk id="3" creationId="{6093F983-8E16-6579-7FD5-9BEE4B5AC891}"/>
          </ac:spMkLst>
        </pc:spChg>
        <pc:spChg chg="del">
          <ac:chgData name="IGNACIA DEVIA" userId="zDT9d9pqQfqls4FCxeHV+/BXs8nO84ugUwZAO/r7YHo=" providerId="None" clId="Web-{FBEF5789-C47E-484E-8C6A-8CB5B1E920C5}" dt="2026-05-11T15:39:56.948" v="1735"/>
          <ac:spMkLst>
            <pc:docMk/>
            <pc:sldMk cId="2286306831" sldId="335"/>
            <ac:spMk id="13" creationId="{2B287D2A-E47A-D8CF-68A1-65894ED6518A}"/>
          </ac:spMkLst>
        </pc:spChg>
        <pc:spChg chg="mod">
          <ac:chgData name="IGNACIA DEVIA" userId="zDT9d9pqQfqls4FCxeHV+/BXs8nO84ugUwZAO/r7YHo=" providerId="None" clId="Web-{FBEF5789-C47E-484E-8C6A-8CB5B1E920C5}" dt="2026-05-11T15:40:06.276" v="1737" actId="1076"/>
          <ac:spMkLst>
            <pc:docMk/>
            <pc:sldMk cId="2286306831" sldId="335"/>
            <ac:spMk id="15" creationId="{AF7D7BAA-F62E-E5CA-0F9C-0C5986FC2C7B}"/>
          </ac:spMkLst>
        </pc:spChg>
        <pc:spChg chg="mod">
          <ac:chgData name="IGNACIA DEVIA" userId="zDT9d9pqQfqls4FCxeHV+/BXs8nO84ugUwZAO/r7YHo=" providerId="None" clId="Web-{FBEF5789-C47E-484E-8C6A-8CB5B1E920C5}" dt="2026-05-11T15:40:58.589" v="1765" actId="688"/>
          <ac:spMkLst>
            <pc:docMk/>
            <pc:sldMk cId="2286306831" sldId="335"/>
            <ac:spMk id="17" creationId="{A383F0EE-68AB-090C-0EB4-FE5C41F4E47C}"/>
          </ac:spMkLst>
        </pc:spChg>
        <pc:spChg chg="mod">
          <ac:chgData name="IGNACIA DEVIA" userId="zDT9d9pqQfqls4FCxeHV+/BXs8nO84ugUwZAO/r7YHo=" providerId="None" clId="Web-{FBEF5789-C47E-484E-8C6A-8CB5B1E920C5}" dt="2026-05-11T15:41:06.792" v="1766" actId="1076"/>
          <ac:spMkLst>
            <pc:docMk/>
            <pc:sldMk cId="2286306831" sldId="335"/>
            <ac:spMk id="19" creationId="{E0D646FE-D4E1-1C1D-7D75-5A1831365E2C}"/>
          </ac:spMkLst>
        </pc:spChg>
        <pc:spChg chg="del mod">
          <ac:chgData name="IGNACIA DEVIA" userId="zDT9d9pqQfqls4FCxeHV+/BXs8nO84ugUwZAO/r7YHo=" providerId="None" clId="Web-{FBEF5789-C47E-484E-8C6A-8CB5B1E920C5}" dt="2026-05-11T15:33:13.654" v="1216"/>
          <ac:spMkLst>
            <pc:docMk/>
            <pc:sldMk cId="2286306831" sldId="335"/>
            <ac:spMk id="49" creationId="{B9D4F73F-B4FD-5805-085A-2091F4D7F4E3}"/>
          </ac:spMkLst>
        </pc:spChg>
        <pc:graphicFrameChg chg="mod modGraphic">
          <ac:chgData name="IGNACIA DEVIA" userId="zDT9d9pqQfqls4FCxeHV+/BXs8nO84ugUwZAO/r7YHo=" providerId="None" clId="Web-{FBEF5789-C47E-484E-8C6A-8CB5B1E920C5}" dt="2026-05-11T15:39:19.777" v="1734"/>
          <ac:graphicFrameMkLst>
            <pc:docMk/>
            <pc:sldMk cId="2286306831" sldId="335"/>
            <ac:graphicFrameMk id="5" creationId="{7B97D374-4483-6B36-0F5D-DCCE14700151}"/>
          </ac:graphicFrameMkLst>
        </pc:graphicFrameChg>
        <pc:graphicFrameChg chg="mod modGraphic">
          <ac:chgData name="IGNACIA DEVIA" userId="zDT9d9pqQfqls4FCxeHV+/BXs8nO84ugUwZAO/r7YHo=" providerId="None" clId="Web-{FBEF5789-C47E-484E-8C6A-8CB5B1E920C5}" dt="2026-05-11T15:40:31.198" v="1763"/>
          <ac:graphicFrameMkLst>
            <pc:docMk/>
            <pc:sldMk cId="2286306831" sldId="335"/>
            <ac:graphicFrameMk id="7" creationId="{59EB11FC-4882-1510-3DB9-CE862711818D}"/>
          </ac:graphicFrameMkLst>
        </pc:graphicFrameChg>
      </pc:sldChg>
      <pc:sldChg chg="addSp delSp modSp add ord replId">
        <pc:chgData name="IGNACIA DEVIA" userId="zDT9d9pqQfqls4FCxeHV+/BXs8nO84ugUwZAO/r7YHo=" providerId="None" clId="Web-{FBEF5789-C47E-484E-8C6A-8CB5B1E920C5}" dt="2026-05-11T15:45:13.744" v="1882" actId="1076"/>
        <pc:sldMkLst>
          <pc:docMk/>
          <pc:sldMk cId="2621428345" sldId="336"/>
        </pc:sldMkLst>
        <pc:spChg chg="del mod">
          <ac:chgData name="IGNACIA DEVIA" userId="zDT9d9pqQfqls4FCxeHV+/BXs8nO84ugUwZAO/r7YHo=" providerId="None" clId="Web-{FBEF5789-C47E-484E-8C6A-8CB5B1E920C5}" dt="2026-05-11T15:42:47.526" v="1781"/>
          <ac:spMkLst>
            <pc:docMk/>
            <pc:sldMk cId="2621428345" sldId="336"/>
            <ac:spMk id="3" creationId="{1746FB03-5069-79C0-0ABE-B547ABF19660}"/>
          </ac:spMkLst>
        </pc:spChg>
        <pc:spChg chg="add mod">
          <ac:chgData name="IGNACIA DEVIA" userId="zDT9d9pqQfqls4FCxeHV+/BXs8nO84ugUwZAO/r7YHo=" providerId="None" clId="Web-{FBEF5789-C47E-484E-8C6A-8CB5B1E920C5}" dt="2026-05-11T15:42:45.260" v="1780" actId="20577"/>
          <ac:spMkLst>
            <pc:docMk/>
            <pc:sldMk cId="2621428345" sldId="336"/>
            <ac:spMk id="4" creationId="{09BB889E-B0AF-39B6-A15B-4838484ECF05}"/>
          </ac:spMkLst>
        </pc:spChg>
        <pc:spChg chg="add del mod">
          <ac:chgData name="IGNACIA DEVIA" userId="zDT9d9pqQfqls4FCxeHV+/BXs8nO84ugUwZAO/r7YHo=" providerId="None" clId="Web-{FBEF5789-C47E-484E-8C6A-8CB5B1E920C5}" dt="2026-05-11T15:42:55.026" v="1782"/>
          <ac:spMkLst>
            <pc:docMk/>
            <pc:sldMk cId="2621428345" sldId="336"/>
            <ac:spMk id="8" creationId="{B7C8567E-7D16-9A36-A093-BAEAD88DF66C}"/>
          </ac:spMkLst>
        </pc:spChg>
        <pc:spChg chg="add mod">
          <ac:chgData name="IGNACIA DEVIA" userId="zDT9d9pqQfqls4FCxeHV+/BXs8nO84ugUwZAO/r7YHo=" providerId="None" clId="Web-{FBEF5789-C47E-484E-8C6A-8CB5B1E920C5}" dt="2026-05-11T15:44:27.010" v="1877" actId="1076"/>
          <ac:spMkLst>
            <pc:docMk/>
            <pc:sldMk cId="2621428345" sldId="336"/>
            <ac:spMk id="10" creationId="{FA0BBEBA-A1C9-8D7E-4F1D-02686B28FD97}"/>
          </ac:spMkLst>
        </pc:spChg>
        <pc:spChg chg="add mod">
          <ac:chgData name="IGNACIA DEVIA" userId="zDT9d9pqQfqls4FCxeHV+/BXs8nO84ugUwZAO/r7YHo=" providerId="None" clId="Web-{FBEF5789-C47E-484E-8C6A-8CB5B1E920C5}" dt="2026-05-11T15:45:13.744" v="1882" actId="1076"/>
          <ac:spMkLst>
            <pc:docMk/>
            <pc:sldMk cId="2621428345" sldId="336"/>
            <ac:spMk id="12" creationId="{F736FB32-3753-7AB0-822E-70E094C8A5CC}"/>
          </ac:spMkLst>
        </pc:spChg>
        <pc:graphicFrameChg chg="mod modGraphic">
          <ac:chgData name="IGNACIA DEVIA" userId="zDT9d9pqQfqls4FCxeHV+/BXs8nO84ugUwZAO/r7YHo=" providerId="None" clId="Web-{FBEF5789-C47E-484E-8C6A-8CB5B1E920C5}" dt="2026-05-11T15:44:13.666" v="1875"/>
          <ac:graphicFrameMkLst>
            <pc:docMk/>
            <pc:sldMk cId="2621428345" sldId="336"/>
            <ac:graphicFrameMk id="5" creationId="{14FBCD17-2FA3-1551-4A88-C3C559ABEADD}"/>
          </ac:graphicFrameMkLst>
        </pc:graphicFrameChg>
        <pc:graphicFrameChg chg="mod modGraphic">
          <ac:chgData name="IGNACIA DEVIA" userId="zDT9d9pqQfqls4FCxeHV+/BXs8nO84ugUwZAO/r7YHo=" providerId="None" clId="Web-{FBEF5789-C47E-484E-8C6A-8CB5B1E920C5}" dt="2026-05-11T15:44:46.432" v="1880"/>
          <ac:graphicFrameMkLst>
            <pc:docMk/>
            <pc:sldMk cId="2621428345" sldId="336"/>
            <ac:graphicFrameMk id="7" creationId="{E2A064DC-65BB-434D-0C1F-52B9AD92CCD7}"/>
          </ac:graphicFrameMkLst>
        </pc:graphicFrameChg>
      </pc:sldChg>
      <pc:sldChg chg="addSp delSp modSp add ord replId">
        <pc:chgData name="IGNACIA DEVIA" userId="zDT9d9pqQfqls4FCxeHV+/BXs8nO84ugUwZAO/r7YHo=" providerId="None" clId="Web-{FBEF5789-C47E-484E-8C6A-8CB5B1E920C5}" dt="2026-05-11T15:52:03.775" v="2425" actId="1076"/>
        <pc:sldMkLst>
          <pc:docMk/>
          <pc:sldMk cId="200009078" sldId="337"/>
        </pc:sldMkLst>
        <pc:spChg chg="add mod">
          <ac:chgData name="IGNACIA DEVIA" userId="zDT9d9pqQfqls4FCxeHV+/BXs8nO84ugUwZAO/r7YHo=" providerId="None" clId="Web-{FBEF5789-C47E-484E-8C6A-8CB5B1E920C5}" dt="2026-05-11T15:47:29.478" v="1916" actId="20577"/>
          <ac:spMkLst>
            <pc:docMk/>
            <pc:sldMk cId="200009078" sldId="337"/>
            <ac:spMk id="3" creationId="{E7BE3578-F3F5-FD1B-9DF0-022D9CDC2592}"/>
          </ac:spMkLst>
        </pc:spChg>
        <pc:spChg chg="del">
          <ac:chgData name="IGNACIA DEVIA" userId="zDT9d9pqQfqls4FCxeHV+/BXs8nO84ugUwZAO/r7YHo=" providerId="None" clId="Web-{FBEF5789-C47E-484E-8C6A-8CB5B1E920C5}" dt="2026-05-11T15:51:08.650" v="2338"/>
          <ac:spMkLst>
            <pc:docMk/>
            <pc:sldMk cId="200009078" sldId="337"/>
            <ac:spMk id="13" creationId="{DB1F477A-82B8-E506-8A0F-E63FE3C80E87}"/>
          </ac:spMkLst>
        </pc:spChg>
        <pc:spChg chg="mod">
          <ac:chgData name="IGNACIA DEVIA" userId="zDT9d9pqQfqls4FCxeHV+/BXs8nO84ugUwZAO/r7YHo=" providerId="None" clId="Web-{FBEF5789-C47E-484E-8C6A-8CB5B1E920C5}" dt="2026-05-11T15:51:07.118" v="2337" actId="1076"/>
          <ac:spMkLst>
            <pc:docMk/>
            <pc:sldMk cId="200009078" sldId="337"/>
            <ac:spMk id="15" creationId="{370FAF88-5C10-2B85-03EE-84F28CD2C0D8}"/>
          </ac:spMkLst>
        </pc:spChg>
        <pc:spChg chg="mod">
          <ac:chgData name="IGNACIA DEVIA" userId="zDT9d9pqQfqls4FCxeHV+/BXs8nO84ugUwZAO/r7YHo=" providerId="None" clId="Web-{FBEF5789-C47E-484E-8C6A-8CB5B1E920C5}" dt="2026-05-11T15:52:03.775" v="2425" actId="1076"/>
          <ac:spMkLst>
            <pc:docMk/>
            <pc:sldMk cId="200009078" sldId="337"/>
            <ac:spMk id="17" creationId="{E946633E-41AE-AFF6-0A1B-46611C400844}"/>
          </ac:spMkLst>
        </pc:spChg>
        <pc:spChg chg="del mod">
          <ac:chgData name="IGNACIA DEVIA" userId="zDT9d9pqQfqls4FCxeHV+/BXs8nO84ugUwZAO/r7YHo=" providerId="None" clId="Web-{FBEF5789-C47E-484E-8C6A-8CB5B1E920C5}" dt="2026-05-11T15:47:17.837" v="1899"/>
          <ac:spMkLst>
            <pc:docMk/>
            <pc:sldMk cId="200009078" sldId="337"/>
            <ac:spMk id="49" creationId="{842B2D82-1A6E-E10F-25D4-8859EB5787AD}"/>
          </ac:spMkLst>
        </pc:spChg>
        <pc:graphicFrameChg chg="mod modGraphic">
          <ac:chgData name="IGNACIA DEVIA" userId="zDT9d9pqQfqls4FCxeHV+/BXs8nO84ugUwZAO/r7YHo=" providerId="None" clId="Web-{FBEF5789-C47E-484E-8C6A-8CB5B1E920C5}" dt="2026-05-11T15:50:52.415" v="2335"/>
          <ac:graphicFrameMkLst>
            <pc:docMk/>
            <pc:sldMk cId="200009078" sldId="337"/>
            <ac:graphicFrameMk id="5" creationId="{DEF3FFEA-9688-CA2F-9086-4D5F5D78B439}"/>
          </ac:graphicFrameMkLst>
        </pc:graphicFrameChg>
        <pc:graphicFrameChg chg="add del mod modGraphic">
          <ac:chgData name="IGNACIA DEVIA" userId="zDT9d9pqQfqls4FCxeHV+/BXs8nO84ugUwZAO/r7YHo=" providerId="None" clId="Web-{FBEF5789-C47E-484E-8C6A-8CB5B1E920C5}" dt="2026-05-11T15:51:55.384" v="2423"/>
          <ac:graphicFrameMkLst>
            <pc:docMk/>
            <pc:sldMk cId="200009078" sldId="337"/>
            <ac:graphicFrameMk id="7" creationId="{4ED31533-552E-4052-195F-83E550A334B5}"/>
          </ac:graphicFrameMkLst>
        </pc:graphicFrameChg>
      </pc:sldChg>
      <pc:sldChg chg="add del replId">
        <pc:chgData name="IGNACIA DEVIA" userId="zDT9d9pqQfqls4FCxeHV+/BXs8nO84ugUwZAO/r7YHo=" providerId="None" clId="Web-{FBEF5789-C47E-484E-8C6A-8CB5B1E920C5}" dt="2026-05-11T15:42:23.026" v="1774"/>
        <pc:sldMkLst>
          <pc:docMk/>
          <pc:sldMk cId="1261130460" sldId="337"/>
        </pc:sldMkLst>
      </pc:sldChg>
      <pc:sldChg chg="add del replId">
        <pc:chgData name="IGNACIA DEVIA" userId="zDT9d9pqQfqls4FCxeHV+/BXs8nO84ugUwZAO/r7YHo=" providerId="None" clId="Web-{FBEF5789-C47E-484E-8C6A-8CB5B1E920C5}" dt="2026-05-11T15:42:31.994" v="1776"/>
        <pc:sldMkLst>
          <pc:docMk/>
          <pc:sldMk cId="1823297413" sldId="337"/>
        </pc:sldMkLst>
      </pc:sldChg>
      <pc:sldChg chg="add del replId">
        <pc:chgData name="IGNACIA DEVIA" userId="zDT9d9pqQfqls4FCxeHV+/BXs8nO84ugUwZAO/r7YHo=" providerId="None" clId="Web-{FBEF5789-C47E-484E-8C6A-8CB5B1E920C5}" dt="2026-05-11T15:46:37.103" v="1891"/>
        <pc:sldMkLst>
          <pc:docMk/>
          <pc:sldMk cId="2364399375" sldId="337"/>
        </pc:sldMkLst>
      </pc:sldChg>
      <pc:sldChg chg="add del replId">
        <pc:chgData name="IGNACIA DEVIA" userId="zDT9d9pqQfqls4FCxeHV+/BXs8nO84ugUwZAO/r7YHo=" providerId="None" clId="Web-{FBEF5789-C47E-484E-8C6A-8CB5B1E920C5}" dt="2026-05-11T15:46:29.088" v="1889"/>
        <pc:sldMkLst>
          <pc:docMk/>
          <pc:sldMk cId="3668289044" sldId="337"/>
        </pc:sldMkLst>
      </pc:sldChg>
      <pc:sldChg chg="addSp modSp add del ord replId">
        <pc:chgData name="IGNACIA DEVIA" userId="zDT9d9pqQfqls4FCxeHV+/BXs8nO84ugUwZAO/r7YHo=" providerId="None" clId="Web-{FBEF5789-C47E-484E-8C6A-8CB5B1E920C5}" dt="2026-05-11T15:46:07.056" v="1887"/>
        <pc:sldMkLst>
          <pc:docMk/>
          <pc:sldMk cId="4179208775" sldId="337"/>
        </pc:sldMkLst>
        <pc:spChg chg="add mod">
          <ac:chgData name="IGNACIA DEVIA" userId="zDT9d9pqQfqls4FCxeHV+/BXs8nO84ugUwZAO/r7YHo=" providerId="None" clId="Web-{FBEF5789-C47E-484E-8C6A-8CB5B1E920C5}" dt="2026-05-11T15:46:00.775" v="1886" actId="1076"/>
          <ac:spMkLst>
            <pc:docMk/>
            <pc:sldMk cId="4179208775" sldId="337"/>
            <ac:spMk id="11" creationId="{BCC5A168-6C9C-13C3-8EF7-D2B8601E1F43}"/>
          </ac:spMkLst>
        </pc:spChg>
      </pc:sldChg>
      <pc:sldChg chg="modSp add ord replId">
        <pc:chgData name="IGNACIA DEVIA" userId="zDT9d9pqQfqls4FCxeHV+/BXs8nO84ugUwZAO/r7YHo=" providerId="None" clId="Web-{FBEF5789-C47E-484E-8C6A-8CB5B1E920C5}" dt="2026-05-11T15:54:08.415" v="2504"/>
        <pc:sldMkLst>
          <pc:docMk/>
          <pc:sldMk cId="1742473978" sldId="338"/>
        </pc:sldMkLst>
        <pc:spChg chg="mod">
          <ac:chgData name="IGNACIA DEVIA" userId="zDT9d9pqQfqls4FCxeHV+/BXs8nO84ugUwZAO/r7YHo=" providerId="None" clId="Web-{FBEF5789-C47E-484E-8C6A-8CB5B1E920C5}" dt="2026-05-11T15:53:35.884" v="2448" actId="20577"/>
          <ac:spMkLst>
            <pc:docMk/>
            <pc:sldMk cId="1742473978" sldId="338"/>
            <ac:spMk id="3" creationId="{F6EE0F5F-F396-4D09-692D-D42F95EFD0F9}"/>
          </ac:spMkLst>
        </pc:spChg>
        <pc:graphicFrameChg chg="mod modGraphic">
          <ac:chgData name="IGNACIA DEVIA" userId="zDT9d9pqQfqls4FCxeHV+/BXs8nO84ugUwZAO/r7YHo=" providerId="None" clId="Web-{FBEF5789-C47E-484E-8C6A-8CB5B1E920C5}" dt="2026-05-11T15:53:47.821" v="2474"/>
          <ac:graphicFrameMkLst>
            <pc:docMk/>
            <pc:sldMk cId="1742473978" sldId="338"/>
            <ac:graphicFrameMk id="5" creationId="{4D816BA8-B6FF-6F59-BDDF-B138DF600B41}"/>
          </ac:graphicFrameMkLst>
        </pc:graphicFrameChg>
        <pc:graphicFrameChg chg="mod modGraphic">
          <ac:chgData name="IGNACIA DEVIA" userId="zDT9d9pqQfqls4FCxeHV+/BXs8nO84ugUwZAO/r7YHo=" providerId="None" clId="Web-{FBEF5789-C47E-484E-8C6A-8CB5B1E920C5}" dt="2026-05-11T15:54:08.415" v="2504"/>
          <ac:graphicFrameMkLst>
            <pc:docMk/>
            <pc:sldMk cId="1742473978" sldId="338"/>
            <ac:graphicFrameMk id="7" creationId="{97527BED-EF52-EB34-A157-C30270485B5E}"/>
          </ac:graphicFrameMkLst>
        </pc:graphicFrameChg>
      </pc:sldChg>
      <pc:sldChg chg="add del ord replId">
        <pc:chgData name="IGNACIA DEVIA" userId="zDT9d9pqQfqls4FCxeHV+/BXs8nO84ugUwZAO/r7YHo=" providerId="None" clId="Web-{FBEF5789-C47E-484E-8C6A-8CB5B1E920C5}" dt="2026-05-11T15:57:00.179" v="2590"/>
        <pc:sldMkLst>
          <pc:docMk/>
          <pc:sldMk cId="1026870006" sldId="339"/>
        </pc:sldMkLst>
      </pc:sldChg>
      <pc:sldChg chg="addSp delSp modSp add replId">
        <pc:chgData name="IGNACIA DEVIA" userId="zDT9d9pqQfqls4FCxeHV+/BXs8nO84ugUwZAO/r7YHo=" providerId="None" clId="Web-{FBEF5789-C47E-484E-8C6A-8CB5B1E920C5}" dt="2026-05-11T16:14:30.394" v="2903"/>
        <pc:sldMkLst>
          <pc:docMk/>
          <pc:sldMk cId="4245421329" sldId="340"/>
        </pc:sldMkLst>
        <pc:spChg chg="del">
          <ac:chgData name="IGNACIA DEVIA" userId="zDT9d9pqQfqls4FCxeHV+/BXs8nO84ugUwZAO/r7YHo=" providerId="None" clId="Web-{FBEF5789-C47E-484E-8C6A-8CB5B1E920C5}" dt="2026-05-11T16:14:03.456" v="2863"/>
          <ac:spMkLst>
            <pc:docMk/>
            <pc:sldMk cId="4245421329" sldId="340"/>
            <ac:spMk id="4" creationId="{E12A19E8-6C5D-9BF0-8248-45069F3B66D1}"/>
          </ac:spMkLst>
        </pc:spChg>
        <pc:spChg chg="mod">
          <ac:chgData name="IGNACIA DEVIA" userId="zDT9d9pqQfqls4FCxeHV+/BXs8nO84ugUwZAO/r7YHo=" providerId="None" clId="Web-{FBEF5789-C47E-484E-8C6A-8CB5B1E920C5}" dt="2026-05-11T16:14:01.785" v="2862" actId="1076"/>
          <ac:spMkLst>
            <pc:docMk/>
            <pc:sldMk cId="4245421329" sldId="340"/>
            <ac:spMk id="5" creationId="{1403DDC8-7C30-FC0B-37FA-6854EB92F4B0}"/>
          </ac:spMkLst>
        </pc:spChg>
        <pc:spChg chg="del">
          <ac:chgData name="IGNACIA DEVIA" userId="zDT9d9pqQfqls4FCxeHV+/BXs8nO84ugUwZAO/r7YHo=" providerId="None" clId="Web-{FBEF5789-C47E-484E-8C6A-8CB5B1E920C5}" dt="2026-05-11T16:14:30.394" v="2903"/>
          <ac:spMkLst>
            <pc:docMk/>
            <pc:sldMk cId="4245421329" sldId="340"/>
            <ac:spMk id="9" creationId="{15153940-A19B-85FA-9F55-E09A4527AD73}"/>
          </ac:spMkLst>
        </pc:spChg>
        <pc:spChg chg="add mod">
          <ac:chgData name="IGNACIA DEVIA" userId="zDT9d9pqQfqls4FCxeHV+/BXs8nO84ugUwZAO/r7YHo=" providerId="None" clId="Web-{FBEF5789-C47E-484E-8C6A-8CB5B1E920C5}" dt="2026-05-11T15:59:03.944" v="2632" actId="1076"/>
          <ac:spMkLst>
            <pc:docMk/>
            <pc:sldMk cId="4245421329" sldId="340"/>
            <ac:spMk id="12" creationId="{3F2BFAA0-CF6E-A42E-C4DB-4FCA4719F89D}"/>
          </ac:spMkLst>
        </pc:spChg>
        <pc:spChg chg="del mod">
          <ac:chgData name="IGNACIA DEVIA" userId="zDT9d9pqQfqls4FCxeHV+/BXs8nO84ugUwZAO/r7YHo=" providerId="None" clId="Web-{FBEF5789-C47E-484E-8C6A-8CB5B1E920C5}" dt="2026-05-11T15:59:00.553" v="2631"/>
          <ac:spMkLst>
            <pc:docMk/>
            <pc:sldMk cId="4245421329" sldId="340"/>
            <ac:spMk id="49" creationId="{80C5AD89-8C13-DB7B-286B-02D1B193D810}"/>
          </ac:spMkLst>
        </pc:spChg>
        <pc:graphicFrameChg chg="mod modGraphic">
          <ac:chgData name="IGNACIA DEVIA" userId="zDT9d9pqQfqls4FCxeHV+/BXs8nO84ugUwZAO/r7YHo=" providerId="None" clId="Web-{FBEF5789-C47E-484E-8C6A-8CB5B1E920C5}" dt="2026-05-11T16:13:50.488" v="2860"/>
          <ac:graphicFrameMkLst>
            <pc:docMk/>
            <pc:sldMk cId="4245421329" sldId="340"/>
            <ac:graphicFrameMk id="2" creationId="{73BA049D-707E-7DDB-0DEF-6FFF96F4E338}"/>
          </ac:graphicFrameMkLst>
        </pc:graphicFrameChg>
        <pc:graphicFrameChg chg="mod modGraphic">
          <ac:chgData name="IGNACIA DEVIA" userId="zDT9d9pqQfqls4FCxeHV+/BXs8nO84ugUwZAO/r7YHo=" providerId="None" clId="Web-{FBEF5789-C47E-484E-8C6A-8CB5B1E920C5}" dt="2026-05-11T16:14:24.066" v="2902"/>
          <ac:graphicFrameMkLst>
            <pc:docMk/>
            <pc:sldMk cId="4245421329" sldId="340"/>
            <ac:graphicFrameMk id="3" creationId="{A69F622D-C9D8-A3D9-25B3-0920FD1141DA}"/>
          </ac:graphicFrameMkLst>
        </pc:graphicFrameChg>
      </pc:sldChg>
      <pc:sldChg chg="add del replId">
        <pc:chgData name="IGNACIA DEVIA" userId="zDT9d9pqQfqls4FCxeHV+/BXs8nO84ugUwZAO/r7YHo=" providerId="None" clId="Web-{FBEF5789-C47E-484E-8C6A-8CB5B1E920C5}" dt="2026-05-11T15:57:48.382" v="2598"/>
        <pc:sldMkLst>
          <pc:docMk/>
          <pc:sldMk cId="300940773" sldId="341"/>
        </pc:sldMkLst>
      </pc:sldChg>
      <pc:sldChg chg="add del ord replId">
        <pc:chgData name="IGNACIA DEVIA" userId="zDT9d9pqQfqls4FCxeHV+/BXs8nO84ugUwZAO/r7YHo=" providerId="None" clId="Web-{FBEF5789-C47E-484E-8C6A-8CB5B1E920C5}" dt="2026-05-11T15:57:30.819" v="2596"/>
        <pc:sldMkLst>
          <pc:docMk/>
          <pc:sldMk cId="3514661579" sldId="341"/>
        </pc:sldMkLst>
      </pc:sldChg>
      <pc:sldChg chg="add del ord replId">
        <pc:chgData name="IGNACIA DEVIA" userId="zDT9d9pqQfqls4FCxeHV+/BXs8nO84ugUwZAO/r7YHo=" providerId="None" clId="Web-{FBEF5789-C47E-484E-8C6A-8CB5B1E920C5}" dt="2026-05-11T15:57:14.804" v="2593"/>
        <pc:sldMkLst>
          <pc:docMk/>
          <pc:sldMk cId="3975710027" sldId="341"/>
        </pc:sldMkLst>
      </pc:sldChg>
      <pc:sldChg chg="addSp delSp modSp add replId">
        <pc:chgData name="IGNACIA DEVIA" userId="zDT9d9pqQfqls4FCxeHV+/BXs8nO84ugUwZAO/r7YHo=" providerId="None" clId="Web-{FBEF5789-C47E-484E-8C6A-8CB5B1E920C5}" dt="2026-05-11T16:02:03.990" v="2720" actId="1076"/>
        <pc:sldMkLst>
          <pc:docMk/>
          <pc:sldMk cId="4199749822" sldId="341"/>
        </pc:sldMkLst>
        <pc:spChg chg="del mod">
          <ac:chgData name="IGNACIA DEVIA" userId="zDT9d9pqQfqls4FCxeHV+/BXs8nO84ugUwZAO/r7YHo=" providerId="None" clId="Web-{FBEF5789-C47E-484E-8C6A-8CB5B1E920C5}" dt="2026-05-11T15:58:01.429" v="2602"/>
          <ac:spMkLst>
            <pc:docMk/>
            <pc:sldMk cId="4199749822" sldId="341"/>
            <ac:spMk id="3" creationId="{A9DB7EF6-E01C-DD50-9246-A8D707692F21}"/>
          </ac:spMkLst>
        </pc:spChg>
        <pc:spChg chg="add del mod">
          <ac:chgData name="IGNACIA DEVIA" userId="zDT9d9pqQfqls4FCxeHV+/BXs8nO84ugUwZAO/r7YHo=" providerId="None" clId="Web-{FBEF5789-C47E-484E-8C6A-8CB5B1E920C5}" dt="2026-05-11T15:58:25.210" v="2621"/>
          <ac:spMkLst>
            <pc:docMk/>
            <pc:sldMk cId="4199749822" sldId="341"/>
            <ac:spMk id="4" creationId="{5FE2D3D5-EDEB-C570-10DB-2257FBB839B4}"/>
          </ac:spMkLst>
        </pc:spChg>
        <pc:spChg chg="add mod">
          <ac:chgData name="IGNACIA DEVIA" userId="zDT9d9pqQfqls4FCxeHV+/BXs8nO84ugUwZAO/r7YHo=" providerId="None" clId="Web-{FBEF5789-C47E-484E-8C6A-8CB5B1E920C5}" dt="2026-05-11T15:58:18.272" v="2614" actId="1076"/>
          <ac:spMkLst>
            <pc:docMk/>
            <pc:sldMk cId="4199749822" sldId="341"/>
            <ac:spMk id="11" creationId="{06CEA08D-3E32-6FE0-D6B6-F352FFECEC25}"/>
          </ac:spMkLst>
        </pc:spChg>
        <pc:spChg chg="add mod">
          <ac:chgData name="IGNACIA DEVIA" userId="zDT9d9pqQfqls4FCxeHV+/BXs8nO84ugUwZAO/r7YHo=" providerId="None" clId="Web-{FBEF5789-C47E-484E-8C6A-8CB5B1E920C5}" dt="2026-05-11T15:58:18.288" v="2615" actId="1076"/>
          <ac:spMkLst>
            <pc:docMk/>
            <pc:sldMk cId="4199749822" sldId="341"/>
            <ac:spMk id="13" creationId="{A6169BA1-E1CD-A5FC-AE26-8EC353383147}"/>
          </ac:spMkLst>
        </pc:spChg>
        <pc:spChg chg="add del mod">
          <ac:chgData name="IGNACIA DEVIA" userId="zDT9d9pqQfqls4FCxeHV+/BXs8nO84ugUwZAO/r7YHo=" providerId="None" clId="Web-{FBEF5789-C47E-484E-8C6A-8CB5B1E920C5}" dt="2026-05-11T16:00:59.647" v="2712"/>
          <ac:spMkLst>
            <pc:docMk/>
            <pc:sldMk cId="4199749822" sldId="341"/>
            <ac:spMk id="15" creationId="{5151BD92-F0D6-7A80-FD3A-DE703BE1105F}"/>
          </ac:spMkLst>
        </pc:spChg>
        <pc:spChg chg="add mod">
          <ac:chgData name="IGNACIA DEVIA" userId="zDT9d9pqQfqls4FCxeHV+/BXs8nO84ugUwZAO/r7YHo=" providerId="None" clId="Web-{FBEF5789-C47E-484E-8C6A-8CB5B1E920C5}" dt="2026-05-11T16:00:58.147" v="2711" actId="1076"/>
          <ac:spMkLst>
            <pc:docMk/>
            <pc:sldMk cId="4199749822" sldId="341"/>
            <ac:spMk id="17" creationId="{4CA9DE71-F5C3-7CE4-1B11-E385094D70F2}"/>
          </ac:spMkLst>
        </pc:spChg>
        <pc:spChg chg="add mod">
          <ac:chgData name="IGNACIA DEVIA" userId="zDT9d9pqQfqls4FCxeHV+/BXs8nO84ugUwZAO/r7YHo=" providerId="None" clId="Web-{FBEF5789-C47E-484E-8C6A-8CB5B1E920C5}" dt="2026-05-11T15:58:18.366" v="2618" actId="1076"/>
          <ac:spMkLst>
            <pc:docMk/>
            <pc:sldMk cId="4199749822" sldId="341"/>
            <ac:spMk id="19" creationId="{4DE589E7-D4DB-3BD4-1A27-B40029107935}"/>
          </ac:spMkLst>
        </pc:spChg>
        <pc:spChg chg="add mod">
          <ac:chgData name="IGNACIA DEVIA" userId="zDT9d9pqQfqls4FCxeHV+/BXs8nO84ugUwZAO/r7YHo=" providerId="None" clId="Web-{FBEF5789-C47E-484E-8C6A-8CB5B1E920C5}" dt="2026-05-11T16:02:03.990" v="2720" actId="1076"/>
          <ac:spMkLst>
            <pc:docMk/>
            <pc:sldMk cId="4199749822" sldId="341"/>
            <ac:spMk id="20" creationId="{D565FABF-556F-75F6-E583-3F00EFF1B07C}"/>
          </ac:spMkLst>
        </pc:spChg>
        <pc:spChg chg="mod">
          <ac:chgData name="IGNACIA DEVIA" userId="zDT9d9pqQfqls4FCxeHV+/BXs8nO84ugUwZAO/r7YHo=" providerId="None" clId="Web-{FBEF5789-C47E-484E-8C6A-8CB5B1E920C5}" dt="2026-05-11T15:59:08.163" v="2633" actId="1076"/>
          <ac:spMkLst>
            <pc:docMk/>
            <pc:sldMk cId="4199749822" sldId="341"/>
            <ac:spMk id="49" creationId="{3C91559B-12CB-B4CA-C1C2-518F3ED972C7}"/>
          </ac:spMkLst>
        </pc:spChg>
        <pc:graphicFrameChg chg="add mod modGraphic">
          <ac:chgData name="IGNACIA DEVIA" userId="zDT9d9pqQfqls4FCxeHV+/BXs8nO84ugUwZAO/r7YHo=" providerId="None" clId="Web-{FBEF5789-C47E-484E-8C6A-8CB5B1E920C5}" dt="2026-05-11T16:00:45.787" v="2709"/>
          <ac:graphicFrameMkLst>
            <pc:docMk/>
            <pc:sldMk cId="4199749822" sldId="341"/>
            <ac:graphicFrameMk id="6" creationId="{2F965521-55C3-8614-DA86-B842CC8F531C}"/>
          </ac:graphicFrameMkLst>
        </pc:graphicFrameChg>
        <pc:graphicFrameChg chg="add mod modGraphic">
          <ac:chgData name="IGNACIA DEVIA" userId="zDT9d9pqQfqls4FCxeHV+/BXs8nO84ugUwZAO/r7YHo=" providerId="None" clId="Web-{FBEF5789-C47E-484E-8C6A-8CB5B1E920C5}" dt="2026-05-11T16:01:08.397" v="2715"/>
          <ac:graphicFrameMkLst>
            <pc:docMk/>
            <pc:sldMk cId="4199749822" sldId="341"/>
            <ac:graphicFrameMk id="9" creationId="{CC347F3A-F134-3899-CE87-341DC3E5CC2E}"/>
          </ac:graphicFrameMkLst>
        </pc:graphicFrameChg>
        <pc:picChg chg="del">
          <ac:chgData name="IGNACIA DEVIA" userId="zDT9d9pqQfqls4FCxeHV+/BXs8nO84ugUwZAO/r7YHo=" providerId="None" clId="Web-{FBEF5789-C47E-484E-8C6A-8CB5B1E920C5}" dt="2026-05-11T15:57:57.054" v="2600"/>
          <ac:picMkLst>
            <pc:docMk/>
            <pc:sldMk cId="4199749822" sldId="341"/>
            <ac:picMk id="7" creationId="{6377F55B-65D2-782E-9796-7683BC3E8B97}"/>
          </ac:picMkLst>
        </pc:picChg>
      </pc:sldChg>
      <pc:sldChg chg="addSp delSp modSp add replId">
        <pc:chgData name="IGNACIA DEVIA" userId="zDT9d9pqQfqls4FCxeHV+/BXs8nO84ugUwZAO/r7YHo=" providerId="None" clId="Web-{FBEF5789-C47E-484E-8C6A-8CB5B1E920C5}" dt="2026-05-11T16:22:50.267" v="2990"/>
        <pc:sldMkLst>
          <pc:docMk/>
          <pc:sldMk cId="3971525987" sldId="342"/>
        </pc:sldMkLst>
        <pc:spChg chg="del">
          <ac:chgData name="IGNACIA DEVIA" userId="zDT9d9pqQfqls4FCxeHV+/BXs8nO84ugUwZAO/r7YHo=" providerId="None" clId="Web-{FBEF5789-C47E-484E-8C6A-8CB5B1E920C5}" dt="2026-05-11T16:21:39.736" v="2918"/>
          <ac:spMkLst>
            <pc:docMk/>
            <pc:sldMk cId="3971525987" sldId="342"/>
            <ac:spMk id="6" creationId="{7832D8D7-2112-8EB8-314F-5BD8153F686C}"/>
          </ac:spMkLst>
        </pc:spChg>
        <pc:spChg chg="add">
          <ac:chgData name="IGNACIA DEVIA" userId="zDT9d9pqQfqls4FCxeHV+/BXs8nO84ugUwZAO/r7YHo=" providerId="None" clId="Web-{FBEF5789-C47E-484E-8C6A-8CB5B1E920C5}" dt="2026-05-11T16:21:41.580" v="2922"/>
          <ac:spMkLst>
            <pc:docMk/>
            <pc:sldMk cId="3971525987" sldId="342"/>
            <ac:spMk id="9" creationId="{C9EADDF0-5AFE-7DF7-4A83-093E3E1451FF}"/>
          </ac:spMkLst>
        </pc:spChg>
        <pc:spChg chg="add">
          <ac:chgData name="IGNACIA DEVIA" userId="zDT9d9pqQfqls4FCxeHV+/BXs8nO84ugUwZAO/r7YHo=" providerId="None" clId="Web-{FBEF5789-C47E-484E-8C6A-8CB5B1E920C5}" dt="2026-05-11T16:21:41.611" v="2923"/>
          <ac:spMkLst>
            <pc:docMk/>
            <pc:sldMk cId="3971525987" sldId="342"/>
            <ac:spMk id="11" creationId="{76FF9A4E-C517-D329-B929-A48FA8839107}"/>
          </ac:spMkLst>
        </pc:spChg>
        <pc:spChg chg="add del">
          <ac:chgData name="IGNACIA DEVIA" userId="zDT9d9pqQfqls4FCxeHV+/BXs8nO84ugUwZAO/r7YHo=" providerId="None" clId="Web-{FBEF5789-C47E-484E-8C6A-8CB5B1E920C5}" dt="2026-05-11T16:22:50.267" v="2990"/>
          <ac:spMkLst>
            <pc:docMk/>
            <pc:sldMk cId="3971525987" sldId="342"/>
            <ac:spMk id="13" creationId="{22F247DB-46C5-1065-E496-E8C6CC6AEC18}"/>
          </ac:spMkLst>
        </pc:spChg>
        <pc:spChg chg="add">
          <ac:chgData name="IGNACIA DEVIA" userId="zDT9d9pqQfqls4FCxeHV+/BXs8nO84ugUwZAO/r7YHo=" providerId="None" clId="Web-{FBEF5789-C47E-484E-8C6A-8CB5B1E920C5}" dt="2026-05-11T16:21:41.674" v="2925"/>
          <ac:spMkLst>
            <pc:docMk/>
            <pc:sldMk cId="3971525987" sldId="342"/>
            <ac:spMk id="15" creationId="{FB9405C4-FBB1-6414-43B1-DC0226317D63}"/>
          </ac:spMkLst>
        </pc:spChg>
        <pc:spChg chg="add">
          <ac:chgData name="IGNACIA DEVIA" userId="zDT9d9pqQfqls4FCxeHV+/BXs8nO84ugUwZAO/r7YHo=" providerId="None" clId="Web-{FBEF5789-C47E-484E-8C6A-8CB5B1E920C5}" dt="2026-05-11T16:21:41.705" v="2926"/>
          <ac:spMkLst>
            <pc:docMk/>
            <pc:sldMk cId="3971525987" sldId="342"/>
            <ac:spMk id="17" creationId="{99655C03-78FA-740E-75D0-2EEEE98D5DC4}"/>
          </ac:spMkLst>
        </pc:spChg>
        <pc:spChg chg="add">
          <ac:chgData name="IGNACIA DEVIA" userId="zDT9d9pqQfqls4FCxeHV+/BXs8nO84ugUwZAO/r7YHo=" providerId="None" clId="Web-{FBEF5789-C47E-484E-8C6A-8CB5B1E920C5}" dt="2026-05-11T16:21:41.736" v="2927"/>
          <ac:spMkLst>
            <pc:docMk/>
            <pc:sldMk cId="3971525987" sldId="342"/>
            <ac:spMk id="19" creationId="{3993BCAC-5BA4-1EE2-1C62-04BFBB1F857B}"/>
          </ac:spMkLst>
        </pc:spChg>
        <pc:spChg chg="add">
          <ac:chgData name="IGNACIA DEVIA" userId="zDT9d9pqQfqls4FCxeHV+/BXs8nO84ugUwZAO/r7YHo=" providerId="None" clId="Web-{FBEF5789-C47E-484E-8C6A-8CB5B1E920C5}" dt="2026-05-11T16:21:41.767" v="2928"/>
          <ac:spMkLst>
            <pc:docMk/>
            <pc:sldMk cId="3971525987" sldId="342"/>
            <ac:spMk id="21" creationId="{11E4AEEC-D002-7427-385E-92CFC2EADB6D}"/>
          </ac:spMkLst>
        </pc:spChg>
        <pc:spChg chg="mod">
          <ac:chgData name="IGNACIA DEVIA" userId="zDT9d9pqQfqls4FCxeHV+/BXs8nO84ugUwZAO/r7YHo=" providerId="None" clId="Web-{FBEF5789-C47E-484E-8C6A-8CB5B1E920C5}" dt="2026-05-11T16:21:58.174" v="2932" actId="20577"/>
          <ac:spMkLst>
            <pc:docMk/>
            <pc:sldMk cId="3971525987" sldId="342"/>
            <ac:spMk id="49" creationId="{346FEF6F-D72D-A86D-E840-7C764C1582F2}"/>
          </ac:spMkLst>
        </pc:spChg>
        <pc:graphicFrameChg chg="add mod modGraphic">
          <ac:chgData name="IGNACIA DEVIA" userId="zDT9d9pqQfqls4FCxeHV+/BXs8nO84ugUwZAO/r7YHo=" providerId="None" clId="Web-{FBEF5789-C47E-484E-8C6A-8CB5B1E920C5}" dt="2026-05-11T16:22:45.345" v="2989"/>
          <ac:graphicFrameMkLst>
            <pc:docMk/>
            <pc:sldMk cId="3971525987" sldId="342"/>
            <ac:graphicFrameMk id="3" creationId="{EC9AB04E-F93D-7F35-954E-370A57133019}"/>
          </ac:graphicFrameMkLst>
        </pc:graphicFrameChg>
        <pc:graphicFrameChg chg="add">
          <ac:chgData name="IGNACIA DEVIA" userId="zDT9d9pqQfqls4FCxeHV+/BXs8nO84ugUwZAO/r7YHo=" providerId="None" clId="Web-{FBEF5789-C47E-484E-8C6A-8CB5B1E920C5}" dt="2026-05-11T16:21:41.564" v="2921"/>
          <ac:graphicFrameMkLst>
            <pc:docMk/>
            <pc:sldMk cId="3971525987" sldId="342"/>
            <ac:graphicFrameMk id="5" creationId="{043AE7FB-DEA5-4406-7643-9DCB6801BCBA}"/>
          </ac:graphicFrameMkLst>
        </pc:graphicFrameChg>
        <pc:picChg chg="del">
          <ac:chgData name="IGNACIA DEVIA" userId="zDT9d9pqQfqls4FCxeHV+/BXs8nO84ugUwZAO/r7YHo=" providerId="None" clId="Web-{FBEF5789-C47E-484E-8C6A-8CB5B1E920C5}" dt="2026-05-11T16:21:40.799" v="2919"/>
          <ac:picMkLst>
            <pc:docMk/>
            <pc:sldMk cId="3971525987" sldId="342"/>
            <ac:picMk id="7" creationId="{EF743FFB-E665-5B2F-C64E-5397C5652520}"/>
          </ac:picMkLst>
        </pc:picChg>
      </pc:sldChg>
      <pc:sldChg chg="modSp add del replId">
        <pc:chgData name="IGNACIA DEVIA" userId="zDT9d9pqQfqls4FCxeHV+/BXs8nO84ugUwZAO/r7YHo=" providerId="None" clId="Web-{FBEF5789-C47E-484E-8C6A-8CB5B1E920C5}" dt="2026-05-11T16:21:20.799" v="2916"/>
        <pc:sldMkLst>
          <pc:docMk/>
          <pc:sldMk cId="4154454540" sldId="342"/>
        </pc:sldMkLst>
        <pc:spChg chg="mod">
          <ac:chgData name="IGNACIA DEVIA" userId="zDT9d9pqQfqls4FCxeHV+/BXs8nO84ugUwZAO/r7YHo=" providerId="None" clId="Web-{FBEF5789-C47E-484E-8C6A-8CB5B1E920C5}" dt="2026-05-11T16:21:17.799" v="2915" actId="20577"/>
          <ac:spMkLst>
            <pc:docMk/>
            <pc:sldMk cId="4154454540" sldId="342"/>
            <ac:spMk id="49" creationId="{6C246DD8-EA81-15F4-771B-C9191D66F806}"/>
          </ac:spMkLst>
        </pc:spChg>
      </pc:sldChg>
      <pc:sldChg chg="add del replId">
        <pc:chgData name="IGNACIA DEVIA" userId="zDT9d9pqQfqls4FCxeHV+/BXs8nO84ugUwZAO/r7YHo=" providerId="None" clId="Web-{FBEF5789-C47E-484E-8C6A-8CB5B1E920C5}" dt="2026-05-11T16:33:33.218" v="3581"/>
        <pc:sldMkLst>
          <pc:docMk/>
          <pc:sldMk cId="3388063319" sldId="343"/>
        </pc:sldMkLst>
      </pc:sldChg>
      <pc:sldChg chg="addSp delSp modSp add replId">
        <pc:chgData name="IGNACIA DEVIA" userId="zDT9d9pqQfqls4FCxeHV+/BXs8nO84ugUwZAO/r7YHo=" providerId="None" clId="Web-{FBEF5789-C47E-484E-8C6A-8CB5B1E920C5}" dt="2026-05-11T16:39:26.311" v="4245" actId="688"/>
        <pc:sldMkLst>
          <pc:docMk/>
          <pc:sldMk cId="3954209833" sldId="343"/>
        </pc:sldMkLst>
        <pc:spChg chg="del">
          <ac:chgData name="IGNACIA DEVIA" userId="zDT9d9pqQfqls4FCxeHV+/BXs8nO84ugUwZAO/r7YHo=" providerId="None" clId="Web-{FBEF5789-C47E-484E-8C6A-8CB5B1E920C5}" dt="2026-05-11T16:34:28.389" v="3586"/>
          <ac:spMkLst>
            <pc:docMk/>
            <pc:sldMk cId="3954209833" sldId="343"/>
            <ac:spMk id="4" creationId="{05D20439-0231-D381-85F6-9413C7965563}"/>
          </ac:spMkLst>
        </pc:spChg>
        <pc:spChg chg="add">
          <ac:chgData name="IGNACIA DEVIA" userId="zDT9d9pqQfqls4FCxeHV+/BXs8nO84ugUwZAO/r7YHo=" providerId="None" clId="Web-{FBEF5789-C47E-484E-8C6A-8CB5B1E920C5}" dt="2026-05-11T16:34:30.436" v="3589"/>
          <ac:spMkLst>
            <pc:docMk/>
            <pc:sldMk cId="3954209833" sldId="343"/>
            <ac:spMk id="9" creationId="{4570F6DE-24EC-95FC-4058-DE17BD804588}"/>
          </ac:spMkLst>
        </pc:spChg>
        <pc:spChg chg="add">
          <ac:chgData name="IGNACIA DEVIA" userId="zDT9d9pqQfqls4FCxeHV+/BXs8nO84ugUwZAO/r7YHo=" providerId="None" clId="Web-{FBEF5789-C47E-484E-8C6A-8CB5B1E920C5}" dt="2026-05-11T16:34:30.468" v="3590"/>
          <ac:spMkLst>
            <pc:docMk/>
            <pc:sldMk cId="3954209833" sldId="343"/>
            <ac:spMk id="11" creationId="{72D5D4BB-4407-4988-71FB-92B027E67F6D}"/>
          </ac:spMkLst>
        </pc:spChg>
        <pc:spChg chg="add mod">
          <ac:chgData name="IGNACIA DEVIA" userId="zDT9d9pqQfqls4FCxeHV+/BXs8nO84ugUwZAO/r7YHo=" providerId="None" clId="Web-{FBEF5789-C47E-484E-8C6A-8CB5B1E920C5}" dt="2026-05-11T16:39:26.311" v="4245" actId="688"/>
          <ac:spMkLst>
            <pc:docMk/>
            <pc:sldMk cId="3954209833" sldId="343"/>
            <ac:spMk id="13" creationId="{A4395305-0326-2137-3E81-E924A17E440E}"/>
          </ac:spMkLst>
        </pc:spChg>
        <pc:spChg chg="add del">
          <ac:chgData name="IGNACIA DEVIA" userId="zDT9d9pqQfqls4FCxeHV+/BXs8nO84ugUwZAO/r7YHo=" providerId="None" clId="Web-{FBEF5789-C47E-484E-8C6A-8CB5B1E920C5}" dt="2026-05-11T16:38:37.170" v="4181"/>
          <ac:spMkLst>
            <pc:docMk/>
            <pc:sldMk cId="3954209833" sldId="343"/>
            <ac:spMk id="15" creationId="{DCA2C3AF-943D-D2A3-8185-0A38E954E728}"/>
          </ac:spMkLst>
        </pc:spChg>
        <pc:spChg chg="add mod">
          <ac:chgData name="IGNACIA DEVIA" userId="zDT9d9pqQfqls4FCxeHV+/BXs8nO84ugUwZAO/r7YHo=" providerId="None" clId="Web-{FBEF5789-C47E-484E-8C6A-8CB5B1E920C5}" dt="2026-05-11T16:39:18.889" v="4244" actId="1076"/>
          <ac:spMkLst>
            <pc:docMk/>
            <pc:sldMk cId="3954209833" sldId="343"/>
            <ac:spMk id="17" creationId="{6845F5C9-8FDC-7F8B-F8D3-F610E728F198}"/>
          </ac:spMkLst>
        </pc:spChg>
        <pc:spChg chg="mod">
          <ac:chgData name="IGNACIA DEVIA" userId="zDT9d9pqQfqls4FCxeHV+/BXs8nO84ugUwZAO/r7YHo=" providerId="None" clId="Web-{FBEF5789-C47E-484E-8C6A-8CB5B1E920C5}" dt="2026-05-11T16:34:59.077" v="3640" actId="20577"/>
          <ac:spMkLst>
            <pc:docMk/>
            <pc:sldMk cId="3954209833" sldId="343"/>
            <ac:spMk id="49" creationId="{2091D935-40E0-1BF2-73EB-E86506E6B517}"/>
          </ac:spMkLst>
        </pc:spChg>
        <pc:graphicFrameChg chg="add mod modGraphic">
          <ac:chgData name="IGNACIA DEVIA" userId="zDT9d9pqQfqls4FCxeHV+/BXs8nO84ugUwZAO/r7YHo=" providerId="None" clId="Web-{FBEF5789-C47E-484E-8C6A-8CB5B1E920C5}" dt="2026-05-11T16:38:19.779" v="4177"/>
          <ac:graphicFrameMkLst>
            <pc:docMk/>
            <pc:sldMk cId="3954209833" sldId="343"/>
            <ac:graphicFrameMk id="5" creationId="{6C3A1DB2-99F5-4B85-1E80-53174822F095}"/>
          </ac:graphicFrameMkLst>
        </pc:graphicFrameChg>
        <pc:graphicFrameChg chg="add mod modGraphic">
          <ac:chgData name="IGNACIA DEVIA" userId="zDT9d9pqQfqls4FCxeHV+/BXs8nO84ugUwZAO/r7YHo=" providerId="None" clId="Web-{FBEF5789-C47E-484E-8C6A-8CB5B1E920C5}" dt="2026-05-11T16:39:12.326" v="4243"/>
          <ac:graphicFrameMkLst>
            <pc:docMk/>
            <pc:sldMk cId="3954209833" sldId="343"/>
            <ac:graphicFrameMk id="7" creationId="{2946F12B-A6BA-FC44-F49F-3B285DC0C77F}"/>
          </ac:graphicFrameMkLst>
        </pc:graphicFrameChg>
        <pc:picChg chg="del">
          <ac:chgData name="IGNACIA DEVIA" userId="zDT9d9pqQfqls4FCxeHV+/BXs8nO84ugUwZAO/r7YHo=" providerId="None" clId="Web-{FBEF5789-C47E-484E-8C6A-8CB5B1E920C5}" dt="2026-05-11T16:34:26.483" v="3585"/>
          <ac:picMkLst>
            <pc:docMk/>
            <pc:sldMk cId="3954209833" sldId="343"/>
            <ac:picMk id="3" creationId="{5E3FD12E-4A98-F2BF-D291-EF836F4C882E}"/>
          </ac:picMkLst>
        </pc:picChg>
      </pc:sldChg>
    </pc:docChg>
  </pc:docChgLst>
  <pc:docChgLst>
    <pc:chgData name="IGNACIA DEVIA" userId="zDT9d9pqQfqls4FCxeHV+/BXs8nO84ugUwZAO/r7YHo=" providerId="None" clId="Web-{1B78ADE6-04E6-4795-97BC-0900722C8F50}"/>
    <pc:docChg chg="modSld">
      <pc:chgData name="IGNACIA DEVIA" userId="zDT9d9pqQfqls4FCxeHV+/BXs8nO84ugUwZAO/r7YHo=" providerId="None" clId="Web-{1B78ADE6-04E6-4795-97BC-0900722C8F50}" dt="2026-05-08T20:09:53.927" v="137" actId="1076"/>
      <pc:docMkLst>
        <pc:docMk/>
      </pc:docMkLst>
      <pc:sldChg chg="addSp modSp">
        <pc:chgData name="IGNACIA DEVIA" userId="zDT9d9pqQfqls4FCxeHV+/BXs8nO84ugUwZAO/r7YHo=" providerId="None" clId="Web-{1B78ADE6-04E6-4795-97BC-0900722C8F50}" dt="2026-05-08T20:09:17.629" v="129" actId="1076"/>
        <pc:sldMkLst>
          <pc:docMk/>
          <pc:sldMk cId="1624063635" sldId="299"/>
        </pc:sldMkLst>
      </pc:sldChg>
      <pc:sldChg chg="addSp delSp modSp">
        <pc:chgData name="IGNACIA DEVIA" userId="zDT9d9pqQfqls4FCxeHV+/BXs8nO84ugUwZAO/r7YHo=" providerId="None" clId="Web-{1B78ADE6-04E6-4795-97BC-0900722C8F50}" dt="2026-05-08T20:09:53.927" v="137" actId="1076"/>
        <pc:sldMkLst>
          <pc:docMk/>
          <pc:sldMk cId="681565307" sldId="30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AB706468-704A-4041-BFE3-3565D4A0A004}" type="datetimeFigureOut">
              <a:rPr lang="es-CL" smtClean="0"/>
              <a:t>11-05-2026</a:t>
            </a:fld>
            <a:endParaRPr lang="es-CL"/>
          </a:p>
        </p:txBody>
      </p:sp>
      <p:sp>
        <p:nvSpPr>
          <p:cNvPr id="4" name="Marcador de imagen d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15BD24C2-D746-408F-9813-33AF15536C0A}" type="slidenum">
              <a:rPr lang="es-CL" smtClean="0"/>
              <a:t>‹Nº›</a:t>
            </a:fld>
            <a:endParaRPr lang="es-CL"/>
          </a:p>
        </p:txBody>
      </p:sp>
    </p:spTree>
    <p:extLst>
      <p:ext uri="{BB962C8B-B14F-4D97-AF65-F5344CB8AC3E}">
        <p14:creationId xmlns:p14="http://schemas.microsoft.com/office/powerpoint/2010/main" val="423441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15BD24C2-D746-408F-9813-33AF15536C0A}" type="slidenum">
              <a:rPr lang="es-CL" smtClean="0"/>
              <a:t>4</a:t>
            </a:fld>
            <a:endParaRPr lang="es-CL"/>
          </a:p>
        </p:txBody>
      </p:sp>
    </p:spTree>
    <p:extLst>
      <p:ext uri="{BB962C8B-B14F-4D97-AF65-F5344CB8AC3E}">
        <p14:creationId xmlns:p14="http://schemas.microsoft.com/office/powerpoint/2010/main" val="4029525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15BD24C2-D746-408F-9813-33AF15536C0A}" type="slidenum">
              <a:rPr lang="es-CL" smtClean="0"/>
              <a:t>38</a:t>
            </a:fld>
            <a:endParaRPr lang="es-CL"/>
          </a:p>
        </p:txBody>
      </p:sp>
    </p:spTree>
    <p:extLst>
      <p:ext uri="{BB962C8B-B14F-4D97-AF65-F5344CB8AC3E}">
        <p14:creationId xmlns:p14="http://schemas.microsoft.com/office/powerpoint/2010/main" val="3823277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F0036"/>
          </a:solidFill>
        </p:spPr>
        <p:txBody>
          <a:bodyPr wrap="square" lIns="0" tIns="0" rIns="0" bIns="0" rtlCol="0"/>
          <a:lstStyle/>
          <a:p>
            <a:endParaRPr/>
          </a:p>
        </p:txBody>
      </p:sp>
      <p:sp>
        <p:nvSpPr>
          <p:cNvPr id="17" name="bg object 17"/>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76200">
            <a:solidFill>
              <a:srgbClr val="FFFFFF"/>
            </a:solidFill>
          </a:ln>
        </p:spPr>
        <p:txBody>
          <a:bodyPr wrap="square" lIns="0" tIns="0" rIns="0" bIns="0" rtlCol="0"/>
          <a:lstStyle/>
          <a:p>
            <a:endParaRPr/>
          </a:p>
        </p:txBody>
      </p:sp>
      <p:sp>
        <p:nvSpPr>
          <p:cNvPr id="2" name="Holder 2"/>
          <p:cNvSpPr>
            <a:spLocks noGrp="1"/>
          </p:cNvSpPr>
          <p:nvPr>
            <p:ph type="ctrTitle"/>
          </p:nvPr>
        </p:nvSpPr>
        <p:spPr>
          <a:xfrm>
            <a:off x="4512690" y="2996564"/>
            <a:ext cx="3533140" cy="635000"/>
          </a:xfrm>
          <a:prstGeom prst="rect">
            <a:avLst/>
          </a:prstGeom>
        </p:spPr>
        <p:txBody>
          <a:bodyPr wrap="square" lIns="0" tIns="0" rIns="0" bIns="0">
            <a:spAutoFit/>
          </a:bodyPr>
          <a:lstStyle>
            <a:lvl1pPr>
              <a:defRPr sz="4000" b="1" i="0">
                <a:solidFill>
                  <a:srgbClr val="FF0000"/>
                </a:solidFill>
                <a:latin typeface="Candara"/>
                <a:cs typeface="Candara"/>
              </a:defRPr>
            </a:lvl1pPr>
          </a:lstStyle>
          <a:p>
            <a:endParaRPr/>
          </a:p>
        </p:txBody>
      </p:sp>
      <p:sp>
        <p:nvSpPr>
          <p:cNvPr id="3" name="Holder 3"/>
          <p:cNvSpPr>
            <a:spLocks noGrp="1"/>
          </p:cNvSpPr>
          <p:nvPr>
            <p:ph type="subTitle" idx="4"/>
          </p:nvPr>
        </p:nvSpPr>
        <p:spPr>
          <a:xfrm>
            <a:off x="4512690" y="3794836"/>
            <a:ext cx="4836159" cy="1245235"/>
          </a:xfrm>
          <a:prstGeom prst="rect">
            <a:avLst/>
          </a:prstGeom>
        </p:spPr>
        <p:txBody>
          <a:bodyPr wrap="square" lIns="0" tIns="0" rIns="0" bIns="0">
            <a:spAutoFit/>
          </a:bodyPr>
          <a:lstStyle>
            <a:lvl1pPr>
              <a:defRPr sz="3600" b="1" i="0">
                <a:solidFill>
                  <a:schemeClr val="bg1"/>
                </a:solidFill>
                <a:latin typeface="Candara"/>
                <a:cs typeface="Candar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FF0000"/>
                </a:solidFill>
                <a:latin typeface="Candara"/>
                <a:cs typeface="Candara"/>
              </a:defRPr>
            </a:lvl1pPr>
          </a:lstStyle>
          <a:p>
            <a:endParaRPr/>
          </a:p>
        </p:txBody>
      </p:sp>
      <p:sp>
        <p:nvSpPr>
          <p:cNvPr id="3" name="Holder 3"/>
          <p:cNvSpPr>
            <a:spLocks noGrp="1"/>
          </p:cNvSpPr>
          <p:nvPr>
            <p:ph type="body" idx="1"/>
          </p:nvPr>
        </p:nvSpPr>
        <p:spPr/>
        <p:txBody>
          <a:bodyPr lIns="0" tIns="0" rIns="0" bIns="0"/>
          <a:lstStyle>
            <a:lvl1pPr>
              <a:defRPr sz="3600" b="1" i="0">
                <a:solidFill>
                  <a:schemeClr val="bg1"/>
                </a:solidFill>
                <a:latin typeface="Candara"/>
                <a:cs typeface="Candar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1" i="0">
                <a:solidFill>
                  <a:srgbClr val="FF0000"/>
                </a:solidFill>
                <a:latin typeface="Candara"/>
                <a:cs typeface="Candara"/>
              </a:defRPr>
            </a:lvl1pPr>
          </a:lstStyle>
          <a:p>
            <a:endParaRPr/>
          </a:p>
        </p:txBody>
      </p:sp>
      <p:sp>
        <p:nvSpPr>
          <p:cNvPr id="3" name="Holder 3"/>
          <p:cNvSpPr>
            <a:spLocks noGrp="1"/>
          </p:cNvSpPr>
          <p:nvPr>
            <p:ph sz="half" idx="2"/>
          </p:nvPr>
        </p:nvSpPr>
        <p:spPr>
          <a:xfrm>
            <a:off x="1319911" y="1312291"/>
            <a:ext cx="4027170" cy="4171315"/>
          </a:xfrm>
          <a:prstGeom prst="rect">
            <a:avLst/>
          </a:prstGeom>
        </p:spPr>
        <p:txBody>
          <a:bodyPr wrap="square" lIns="0" tIns="0" rIns="0" bIns="0">
            <a:spAutoFit/>
          </a:bodyPr>
          <a:lstStyle>
            <a:lvl1pPr>
              <a:defRPr sz="1600" b="0" i="0">
                <a:solidFill>
                  <a:schemeClr val="tx1"/>
                </a:solidFill>
                <a:latin typeface="Candara"/>
                <a:cs typeface="Candara"/>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F0036"/>
          </a:solidFill>
        </p:spPr>
        <p:txBody>
          <a:bodyPr wrap="square" lIns="0" tIns="0" rIns="0" bIns="0" rtlCol="0"/>
          <a:lstStyle/>
          <a:p>
            <a:endParaRPr/>
          </a:p>
        </p:txBody>
      </p:sp>
      <p:sp>
        <p:nvSpPr>
          <p:cNvPr id="17" name="bg object 17"/>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76200">
            <a:solidFill>
              <a:srgbClr val="FFFFFF"/>
            </a:solidFill>
          </a:ln>
        </p:spPr>
        <p:txBody>
          <a:bodyPr wrap="square" lIns="0" tIns="0" rIns="0" bIns="0" rtlCol="0"/>
          <a:lstStyle/>
          <a:p>
            <a:endParaRPr/>
          </a:p>
        </p:txBody>
      </p:sp>
      <p:sp>
        <p:nvSpPr>
          <p:cNvPr id="18" name="bg object 18"/>
          <p:cNvSpPr/>
          <p:nvPr/>
        </p:nvSpPr>
        <p:spPr>
          <a:xfrm>
            <a:off x="3935729" y="1412836"/>
            <a:ext cx="288290" cy="4896485"/>
          </a:xfrm>
          <a:custGeom>
            <a:avLst/>
            <a:gdLst/>
            <a:ahLst/>
            <a:cxnLst/>
            <a:rect l="l" t="t" r="r" b="b"/>
            <a:pathLst>
              <a:path w="288289" h="4896485">
                <a:moveTo>
                  <a:pt x="288036" y="0"/>
                </a:moveTo>
                <a:lnTo>
                  <a:pt x="0" y="0"/>
                </a:lnTo>
                <a:lnTo>
                  <a:pt x="0" y="4896485"/>
                </a:lnTo>
                <a:lnTo>
                  <a:pt x="288036" y="4896485"/>
                </a:lnTo>
                <a:lnTo>
                  <a:pt x="288036" y="0"/>
                </a:lnTo>
                <a:close/>
              </a:path>
            </a:pathLst>
          </a:custGeom>
          <a:solidFill>
            <a:srgbClr val="FFFFFF"/>
          </a:solidFill>
        </p:spPr>
        <p:txBody>
          <a:bodyPr wrap="square" lIns="0" tIns="0" rIns="0" bIns="0" rtlCol="0"/>
          <a:lstStyle/>
          <a:p>
            <a:endParaRPr/>
          </a:p>
        </p:txBody>
      </p:sp>
      <p:sp>
        <p:nvSpPr>
          <p:cNvPr id="19" name="bg object 19"/>
          <p:cNvSpPr/>
          <p:nvPr/>
        </p:nvSpPr>
        <p:spPr>
          <a:xfrm>
            <a:off x="3935729" y="1412836"/>
            <a:ext cx="288290" cy="4896485"/>
          </a:xfrm>
          <a:custGeom>
            <a:avLst/>
            <a:gdLst/>
            <a:ahLst/>
            <a:cxnLst/>
            <a:rect l="l" t="t" r="r" b="b"/>
            <a:pathLst>
              <a:path w="288289" h="4896485">
                <a:moveTo>
                  <a:pt x="0" y="4896485"/>
                </a:moveTo>
                <a:lnTo>
                  <a:pt x="288036" y="4896485"/>
                </a:lnTo>
                <a:lnTo>
                  <a:pt x="288036" y="0"/>
                </a:lnTo>
                <a:lnTo>
                  <a:pt x="0" y="0"/>
                </a:lnTo>
                <a:lnTo>
                  <a:pt x="0" y="4896485"/>
                </a:lnTo>
                <a:close/>
              </a:path>
            </a:pathLst>
          </a:custGeom>
          <a:ln w="25400">
            <a:solidFill>
              <a:srgbClr val="FFFFFF"/>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000" b="1" i="0">
                <a:solidFill>
                  <a:srgbClr val="FF0000"/>
                </a:solidFill>
                <a:latin typeface="Candara"/>
                <a:cs typeface="Candar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530860" cy="6858000"/>
          </a:xfrm>
          <a:custGeom>
            <a:avLst/>
            <a:gdLst/>
            <a:ahLst/>
            <a:cxnLst/>
            <a:rect l="l" t="t" r="r" b="b"/>
            <a:pathLst>
              <a:path w="530860" h="6858000">
                <a:moveTo>
                  <a:pt x="0" y="6857999"/>
                </a:moveTo>
                <a:lnTo>
                  <a:pt x="530350" y="6857999"/>
                </a:lnTo>
                <a:lnTo>
                  <a:pt x="530350" y="0"/>
                </a:lnTo>
                <a:lnTo>
                  <a:pt x="0" y="0"/>
                </a:lnTo>
                <a:lnTo>
                  <a:pt x="0" y="6857999"/>
                </a:lnTo>
                <a:close/>
              </a:path>
            </a:pathLst>
          </a:custGeom>
          <a:solidFill>
            <a:srgbClr val="FF0000"/>
          </a:solidFill>
        </p:spPr>
        <p:txBody>
          <a:bodyPr wrap="square" lIns="0" tIns="0" rIns="0" bIns="0" rtlCol="0"/>
          <a:lstStyle/>
          <a:p>
            <a:endParaRPr/>
          </a:p>
        </p:txBody>
      </p:sp>
      <p:sp>
        <p:nvSpPr>
          <p:cNvPr id="2" name="Holder 2"/>
          <p:cNvSpPr>
            <a:spLocks noGrp="1"/>
          </p:cNvSpPr>
          <p:nvPr>
            <p:ph type="title"/>
          </p:nvPr>
        </p:nvSpPr>
        <p:spPr>
          <a:xfrm>
            <a:off x="707009" y="227514"/>
            <a:ext cx="10777981" cy="1715658"/>
          </a:xfrm>
          <a:prstGeom prst="rect">
            <a:avLst/>
          </a:prstGeom>
        </p:spPr>
        <p:txBody>
          <a:bodyPr wrap="square" lIns="0" tIns="0" rIns="0" bIns="0">
            <a:spAutoFit/>
          </a:bodyPr>
          <a:lstStyle>
            <a:lvl1pPr>
              <a:defRPr sz="4000" b="1" i="0">
                <a:solidFill>
                  <a:srgbClr val="FF0000"/>
                </a:solidFill>
                <a:latin typeface="Candara"/>
                <a:cs typeface="Candara"/>
              </a:defRPr>
            </a:lvl1pPr>
          </a:lstStyle>
          <a:p>
            <a:endParaRPr/>
          </a:p>
        </p:txBody>
      </p:sp>
      <p:sp>
        <p:nvSpPr>
          <p:cNvPr id="3" name="Holder 3"/>
          <p:cNvSpPr>
            <a:spLocks noGrp="1"/>
          </p:cNvSpPr>
          <p:nvPr>
            <p:ph type="body" idx="1"/>
          </p:nvPr>
        </p:nvSpPr>
        <p:spPr>
          <a:xfrm>
            <a:off x="1462277" y="1314145"/>
            <a:ext cx="9267444" cy="1614805"/>
          </a:xfrm>
          <a:prstGeom prst="rect">
            <a:avLst/>
          </a:prstGeom>
        </p:spPr>
        <p:txBody>
          <a:bodyPr wrap="square" lIns="0" tIns="0" rIns="0" bIns="0">
            <a:spAutoFit/>
          </a:bodyPr>
          <a:lstStyle>
            <a:lvl1pPr>
              <a:defRPr sz="3600" b="1" i="0">
                <a:solidFill>
                  <a:schemeClr val="bg1"/>
                </a:solidFill>
                <a:latin typeface="Candara"/>
                <a:cs typeface="Candara"/>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5/11/2026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leas.uai.cl/" TargetMode="External"/><Relationship Id="rId2" Type="http://schemas.openxmlformats.org/officeDocument/2006/relationships/hyperlink" Target="https://u.osu.edu/cne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F0036"/>
          </a:solidFill>
        </p:spPr>
        <p:txBody>
          <a:bodyPr wrap="square" lIns="0" tIns="0" rIns="0" bIns="0" rtlCol="0"/>
          <a:lstStyle/>
          <a:p>
            <a:endParaRPr/>
          </a:p>
        </p:txBody>
      </p:sp>
      <p:sp>
        <p:nvSpPr>
          <p:cNvPr id="3" name="object 3" descr="$PPTXTitle"/>
          <p:cNvSpPr txBox="1">
            <a:spLocks noGrp="1"/>
          </p:cNvSpPr>
          <p:nvPr>
            <p:ph type="body" idx="1"/>
          </p:nvPr>
        </p:nvSpPr>
        <p:spPr>
          <a:prstGeom prst="rect">
            <a:avLst/>
          </a:prstGeom>
        </p:spPr>
        <p:txBody>
          <a:bodyPr vert="horz" wrap="square" lIns="0" tIns="11430" rIns="0" bIns="0" rtlCol="0">
            <a:spAutoFit/>
          </a:bodyPr>
          <a:lstStyle/>
          <a:p>
            <a:pPr marL="8255" marR="5080" indent="121285" algn="ctr">
              <a:lnSpc>
                <a:spcPct val="100299"/>
              </a:lnSpc>
              <a:spcBef>
                <a:spcPts val="90"/>
              </a:spcBef>
            </a:pPr>
            <a:r>
              <a:rPr dirty="0"/>
              <a:t>ENCUESTA</a:t>
            </a:r>
            <a:r>
              <a:rPr spc="-65" dirty="0"/>
              <a:t> </a:t>
            </a:r>
            <a:r>
              <a:rPr dirty="0"/>
              <a:t>DE</a:t>
            </a:r>
            <a:r>
              <a:rPr spc="-45" dirty="0"/>
              <a:t> </a:t>
            </a:r>
            <a:r>
              <a:rPr dirty="0"/>
              <a:t>OPINIÓN</a:t>
            </a:r>
            <a:r>
              <a:rPr spc="-85" dirty="0"/>
              <a:t> </a:t>
            </a:r>
            <a:r>
              <a:rPr spc="-10" dirty="0"/>
              <a:t>PÚBLICA COMPARATIVE</a:t>
            </a:r>
            <a:r>
              <a:rPr spc="-135" dirty="0"/>
              <a:t> </a:t>
            </a:r>
            <a:r>
              <a:rPr dirty="0"/>
              <a:t>NATIONAL</a:t>
            </a:r>
            <a:r>
              <a:rPr spc="-145" dirty="0"/>
              <a:t> </a:t>
            </a:r>
            <a:r>
              <a:rPr dirty="0"/>
              <a:t>ELECTIONS</a:t>
            </a:r>
            <a:r>
              <a:rPr spc="-130" dirty="0"/>
              <a:t> </a:t>
            </a:r>
            <a:r>
              <a:rPr spc="-10" dirty="0"/>
              <a:t>PROJECT </a:t>
            </a:r>
            <a:r>
              <a:rPr sz="3200" spc="-10" dirty="0"/>
              <a:t>(CNEP)</a:t>
            </a:r>
            <a:endParaRPr sz="3200" dirty="0"/>
          </a:p>
        </p:txBody>
      </p:sp>
      <p:sp>
        <p:nvSpPr>
          <p:cNvPr id="4" name="object 4"/>
          <p:cNvSpPr txBox="1"/>
          <p:nvPr/>
        </p:nvSpPr>
        <p:spPr>
          <a:xfrm>
            <a:off x="4461764" y="3216910"/>
            <a:ext cx="3267710" cy="629018"/>
          </a:xfrm>
          <a:prstGeom prst="rect">
            <a:avLst/>
          </a:prstGeom>
        </p:spPr>
        <p:txBody>
          <a:bodyPr vert="horz" wrap="square" lIns="0" tIns="13335" rIns="0" bIns="0" rtlCol="0">
            <a:spAutoFit/>
          </a:bodyPr>
          <a:lstStyle/>
          <a:p>
            <a:pPr algn="ctr">
              <a:lnSpc>
                <a:spcPct val="100000"/>
              </a:lnSpc>
              <a:spcBef>
                <a:spcPts val="105"/>
              </a:spcBef>
            </a:pPr>
            <a:r>
              <a:rPr lang="es-CL" sz="2000" dirty="0">
                <a:solidFill>
                  <a:srgbClr val="FFFFFF"/>
                </a:solidFill>
                <a:latin typeface="Candara"/>
                <a:cs typeface="Candara"/>
              </a:rPr>
              <a:t>Ola</a:t>
            </a:r>
            <a:r>
              <a:rPr lang="es-CL" sz="2000" spc="-30" dirty="0">
                <a:solidFill>
                  <a:srgbClr val="FFFFFF"/>
                </a:solidFill>
                <a:latin typeface="Candara"/>
                <a:cs typeface="Candara"/>
              </a:rPr>
              <a:t> 3</a:t>
            </a:r>
            <a:r>
              <a:rPr lang="es-ES" sz="2000" dirty="0">
                <a:solidFill>
                  <a:srgbClr val="FFFFFF"/>
                </a:solidFill>
                <a:latin typeface="Candara"/>
                <a:cs typeface="Candara"/>
              </a:rPr>
              <a:t>:</a:t>
            </a:r>
            <a:r>
              <a:rPr lang="es-ES" sz="2000" spc="-35" dirty="0">
                <a:solidFill>
                  <a:srgbClr val="FFFFFF"/>
                </a:solidFill>
                <a:latin typeface="Candara"/>
                <a:cs typeface="Candara"/>
              </a:rPr>
              <a:t> </a:t>
            </a:r>
            <a:r>
              <a:rPr lang="es-ES" sz="2000" dirty="0">
                <a:solidFill>
                  <a:srgbClr val="FFFFFF"/>
                </a:solidFill>
                <a:latin typeface="Candara"/>
                <a:cs typeface="Candara"/>
              </a:rPr>
              <a:t>Escenario</a:t>
            </a:r>
            <a:r>
              <a:rPr lang="es-ES" sz="2000" spc="-30" dirty="0">
                <a:solidFill>
                  <a:srgbClr val="FFFFFF"/>
                </a:solidFill>
                <a:latin typeface="Candara"/>
                <a:cs typeface="Candara"/>
              </a:rPr>
              <a:t> </a:t>
            </a:r>
            <a:r>
              <a:rPr lang="es-ES" sz="2000" spc="-10" dirty="0">
                <a:solidFill>
                  <a:srgbClr val="FFFFFF"/>
                </a:solidFill>
                <a:latin typeface="Candara"/>
                <a:cs typeface="Candara"/>
              </a:rPr>
              <a:t>posterior a cambio de gobierno</a:t>
            </a:r>
            <a:endParaRPr lang="es-ES" sz="2000" dirty="0">
              <a:latin typeface="Candara"/>
              <a:cs typeface="Candara"/>
            </a:endParaRPr>
          </a:p>
        </p:txBody>
      </p:sp>
      <p:sp>
        <p:nvSpPr>
          <p:cNvPr id="5" name="object 5"/>
          <p:cNvSpPr txBox="1"/>
          <p:nvPr/>
        </p:nvSpPr>
        <p:spPr>
          <a:xfrm>
            <a:off x="5460015" y="5943600"/>
            <a:ext cx="1271969" cy="289823"/>
          </a:xfrm>
          <a:prstGeom prst="rect">
            <a:avLst/>
          </a:prstGeom>
        </p:spPr>
        <p:txBody>
          <a:bodyPr vert="horz" wrap="square" lIns="0" tIns="12700" rIns="0" bIns="0" rtlCol="0">
            <a:spAutoFit/>
          </a:bodyPr>
          <a:lstStyle/>
          <a:p>
            <a:pPr marL="12700">
              <a:lnSpc>
                <a:spcPct val="100000"/>
              </a:lnSpc>
              <a:spcBef>
                <a:spcPts val="100"/>
              </a:spcBef>
            </a:pPr>
            <a:r>
              <a:rPr lang="es-CL" spc="65" dirty="0">
                <a:solidFill>
                  <a:srgbClr val="FFFFFF"/>
                </a:solidFill>
                <a:latin typeface="Tahoma"/>
                <a:cs typeface="Tahoma"/>
              </a:rPr>
              <a:t>Mayo</a:t>
            </a:r>
            <a:r>
              <a:rPr sz="1800" spc="-110" dirty="0">
                <a:solidFill>
                  <a:srgbClr val="FFFFFF"/>
                </a:solidFill>
                <a:latin typeface="Tahoma"/>
                <a:cs typeface="Tahoma"/>
              </a:rPr>
              <a:t> </a:t>
            </a:r>
            <a:r>
              <a:rPr sz="1800" spc="-20" dirty="0">
                <a:solidFill>
                  <a:srgbClr val="FFFFFF"/>
                </a:solidFill>
                <a:latin typeface="Tahoma"/>
                <a:cs typeface="Tahoma"/>
              </a:rPr>
              <a:t>202</a:t>
            </a:r>
            <a:r>
              <a:rPr lang="es-CL" sz="1800" spc="-20" dirty="0">
                <a:solidFill>
                  <a:srgbClr val="FFFFFF"/>
                </a:solidFill>
                <a:latin typeface="Tahoma"/>
                <a:cs typeface="Tahoma"/>
              </a:rPr>
              <a:t>6</a:t>
            </a:r>
            <a:endParaRPr sz="1800" dirty="0">
              <a:latin typeface="Tahoma"/>
              <a:cs typeface="Tahoma"/>
            </a:endParaRPr>
          </a:p>
        </p:txBody>
      </p:sp>
      <p:grpSp>
        <p:nvGrpSpPr>
          <p:cNvPr id="6" name="object 6"/>
          <p:cNvGrpSpPr/>
          <p:nvPr/>
        </p:nvGrpSpPr>
        <p:grpSpPr>
          <a:xfrm>
            <a:off x="-38100" y="-38100"/>
            <a:ext cx="12268200" cy="6934200"/>
            <a:chOff x="-38100" y="-38100"/>
            <a:chExt cx="12268200" cy="6934200"/>
          </a:xfrm>
        </p:grpSpPr>
        <p:pic>
          <p:nvPicPr>
            <p:cNvPr id="7" name="object 7"/>
            <p:cNvPicPr/>
            <p:nvPr/>
          </p:nvPicPr>
          <p:blipFill>
            <a:blip r:embed="rId2" cstate="print"/>
            <a:stretch>
              <a:fillRect/>
            </a:stretch>
          </p:blipFill>
          <p:spPr>
            <a:xfrm>
              <a:off x="3769740" y="4290517"/>
              <a:ext cx="4652518" cy="950518"/>
            </a:xfrm>
            <a:prstGeom prst="rect">
              <a:avLst/>
            </a:prstGeom>
          </p:spPr>
        </p:pic>
        <p:sp>
          <p:nvSpPr>
            <p:cNvPr id="8" name="object 8"/>
            <p:cNvSpPr/>
            <p:nvPr/>
          </p:nvSpPr>
          <p:spPr>
            <a:xfrm>
              <a:off x="3764915" y="4285691"/>
              <a:ext cx="4662170" cy="960119"/>
            </a:xfrm>
            <a:custGeom>
              <a:avLst/>
              <a:gdLst/>
              <a:ahLst/>
              <a:cxnLst/>
              <a:rect l="l" t="t" r="r" b="b"/>
              <a:pathLst>
                <a:path w="4662170" h="960120">
                  <a:moveTo>
                    <a:pt x="0" y="960043"/>
                  </a:moveTo>
                  <a:lnTo>
                    <a:pt x="4662043" y="960043"/>
                  </a:lnTo>
                  <a:lnTo>
                    <a:pt x="4662043" y="0"/>
                  </a:lnTo>
                  <a:lnTo>
                    <a:pt x="0" y="0"/>
                  </a:lnTo>
                  <a:lnTo>
                    <a:pt x="0" y="960043"/>
                  </a:lnTo>
                  <a:close/>
                </a:path>
              </a:pathLst>
            </a:custGeom>
            <a:ln w="9525">
              <a:solidFill>
                <a:srgbClr val="252525"/>
              </a:solidFill>
            </a:ln>
          </p:spPr>
          <p:txBody>
            <a:bodyPr wrap="square" lIns="0" tIns="0" rIns="0" bIns="0" rtlCol="0"/>
            <a:lstStyle/>
            <a:p>
              <a:endParaRPr/>
            </a:p>
          </p:txBody>
        </p:sp>
        <p:sp>
          <p:nvSpPr>
            <p:cNvPr id="9" name="object 9"/>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76200">
              <a:solidFill>
                <a:srgbClr val="FFFFFF"/>
              </a:solidFill>
            </a:ln>
          </p:spPr>
          <p:txBody>
            <a:bodyPr wrap="square" lIns="0" tIns="0" rIns="0" bIns="0" rtlCol="0"/>
            <a:lstStyle/>
            <a:p>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C20C2-48CA-977D-B453-26085EBF0E3E}"/>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49572A27-76B9-CD5B-3D78-66DF19F997AA}"/>
              </a:ext>
            </a:extLst>
          </p:cNvPr>
          <p:cNvSpPr txBox="1">
            <a:spLocks noGrp="1"/>
          </p:cNvSpPr>
          <p:nvPr>
            <p:ph type="title"/>
          </p:nvPr>
        </p:nvSpPr>
        <p:spPr>
          <a:xfrm>
            <a:off x="707009" y="227514"/>
            <a:ext cx="10777981" cy="1487657"/>
          </a:xfrm>
          <a:prstGeom prst="rect">
            <a:avLst/>
          </a:prstGeom>
        </p:spPr>
        <p:txBody>
          <a:bodyPr vert="horz" wrap="square" lIns="0" tIns="436950" rIns="0" bIns="0" rtlCol="0" anchor="t">
            <a:spAutoFit/>
          </a:bodyPr>
          <a:lstStyle/>
          <a:p>
            <a:pPr marL="684530">
              <a:spcBef>
                <a:spcPts val="100"/>
              </a:spcBef>
            </a:pPr>
            <a:r>
              <a:rPr lang="es-CL" sz="3600" dirty="0"/>
              <a:t>ÍNDICE DE POLARIZACIÓN AFECTIVA</a:t>
            </a:r>
            <a:br>
              <a:rPr lang="es-CL" sz="3600" dirty="0"/>
            </a:br>
            <a:r>
              <a:rPr sz="3200" dirty="0">
                <a:solidFill>
                  <a:srgbClr val="000000"/>
                </a:solidFill>
              </a:rPr>
              <a:t>Percepción</a:t>
            </a:r>
            <a:r>
              <a:rPr sz="3200" spc="-40" dirty="0">
                <a:solidFill>
                  <a:srgbClr val="000000"/>
                </a:solidFill>
              </a:rPr>
              <a:t> </a:t>
            </a:r>
            <a:r>
              <a:rPr sz="3200" dirty="0">
                <a:solidFill>
                  <a:srgbClr val="000000"/>
                </a:solidFill>
              </a:rPr>
              <a:t>de</a:t>
            </a:r>
            <a:r>
              <a:rPr sz="3200" spc="-20" dirty="0">
                <a:solidFill>
                  <a:srgbClr val="000000"/>
                </a:solidFill>
              </a:rPr>
              <a:t> </a:t>
            </a:r>
            <a:r>
              <a:rPr sz="3200" dirty="0">
                <a:solidFill>
                  <a:srgbClr val="000000"/>
                </a:solidFill>
              </a:rPr>
              <a:t>polarización</a:t>
            </a:r>
            <a:r>
              <a:rPr sz="3200" spc="-10" dirty="0">
                <a:solidFill>
                  <a:srgbClr val="000000"/>
                </a:solidFill>
              </a:rPr>
              <a:t> afectiva</a:t>
            </a:r>
            <a:r>
              <a:rPr lang="es-ES" sz="3200" spc="-10" dirty="0">
                <a:solidFill>
                  <a:srgbClr val="000000"/>
                </a:solidFill>
              </a:rPr>
              <a:t> en Chile por año</a:t>
            </a:r>
            <a:endParaRPr lang="es-ES" sz="3200" dirty="0"/>
          </a:p>
        </p:txBody>
      </p:sp>
      <p:sp>
        <p:nvSpPr>
          <p:cNvPr id="4" name="object 4">
            <a:extLst>
              <a:ext uri="{FF2B5EF4-FFF2-40B4-BE49-F238E27FC236}">
                <a16:creationId xmlns:a16="http://schemas.microsoft.com/office/drawing/2014/main" id="{74E4554F-DD4F-A199-C175-10275BF245E1}"/>
              </a:ext>
            </a:extLst>
          </p:cNvPr>
          <p:cNvSpPr txBox="1"/>
          <p:nvPr/>
        </p:nvSpPr>
        <p:spPr>
          <a:xfrm>
            <a:off x="1849374" y="6205181"/>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En la escala de polarización 0 indica mínima polarización y 10 máxima polarización. </a:t>
            </a:r>
          </a:p>
        </p:txBody>
      </p:sp>
      <p:pic>
        <p:nvPicPr>
          <p:cNvPr id="3" name="Imagen 2" descr="Gráfico, Gráfico de barras&#10;&#10;El contenido generado por IA puede ser incorrecto.">
            <a:extLst>
              <a:ext uri="{FF2B5EF4-FFF2-40B4-BE49-F238E27FC236}">
                <a16:creationId xmlns:a16="http://schemas.microsoft.com/office/drawing/2014/main" id="{144D5E8F-9EBA-A5F7-8078-C8488386DA9B}"/>
              </a:ext>
            </a:extLst>
          </p:cNvPr>
          <p:cNvPicPr>
            <a:picLocks noChangeAspect="1"/>
          </p:cNvPicPr>
          <p:nvPr/>
        </p:nvPicPr>
        <p:blipFill>
          <a:blip r:embed="rId2"/>
          <a:stretch>
            <a:fillRect/>
          </a:stretch>
        </p:blipFill>
        <p:spPr>
          <a:xfrm>
            <a:off x="3233738" y="1905000"/>
            <a:ext cx="5734050" cy="3819525"/>
          </a:xfrm>
          <a:prstGeom prst="rect">
            <a:avLst/>
          </a:prstGeom>
        </p:spPr>
      </p:pic>
    </p:spTree>
    <p:extLst>
      <p:ext uri="{BB962C8B-B14F-4D97-AF65-F5344CB8AC3E}">
        <p14:creationId xmlns:p14="http://schemas.microsoft.com/office/powerpoint/2010/main" val="2301833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BF8A1-7AD6-E619-582F-5866D54420F2}"/>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95E7D3A9-3B19-E494-1E36-A562F789D87E}"/>
              </a:ext>
            </a:extLst>
          </p:cNvPr>
          <p:cNvSpPr txBox="1">
            <a:spLocks noGrp="1"/>
          </p:cNvSpPr>
          <p:nvPr>
            <p:ph type="title"/>
          </p:nvPr>
        </p:nvSpPr>
        <p:spPr>
          <a:xfrm>
            <a:off x="1015085" y="385648"/>
            <a:ext cx="9096528" cy="627736"/>
          </a:xfrm>
          <a:prstGeom prst="rect">
            <a:avLst/>
          </a:prstGeom>
        </p:spPr>
        <p:txBody>
          <a:bodyPr vert="horz" wrap="square" lIns="0" tIns="12065" rIns="0" bIns="0" rtlCol="0">
            <a:spAutoFit/>
          </a:bodyPr>
          <a:lstStyle/>
          <a:p>
            <a:pPr marL="12700">
              <a:lnSpc>
                <a:spcPct val="100000"/>
              </a:lnSpc>
              <a:spcBef>
                <a:spcPts val="95"/>
              </a:spcBef>
            </a:pPr>
            <a:r>
              <a:rPr lang="es-CL" dirty="0"/>
              <a:t>ÍNDICE DE POLARIZACIÓN AFECTIVA</a:t>
            </a:r>
            <a:endParaRPr spc="-50" dirty="0"/>
          </a:p>
        </p:txBody>
      </p:sp>
      <p:sp>
        <p:nvSpPr>
          <p:cNvPr id="25" name="object 3">
            <a:extLst>
              <a:ext uri="{FF2B5EF4-FFF2-40B4-BE49-F238E27FC236}">
                <a16:creationId xmlns:a16="http://schemas.microsoft.com/office/drawing/2014/main" id="{05B9B3A0-588E-E604-2418-FE7D80781147}"/>
              </a:ext>
            </a:extLst>
          </p:cNvPr>
          <p:cNvSpPr txBox="1"/>
          <p:nvPr/>
        </p:nvSpPr>
        <p:spPr>
          <a:xfrm>
            <a:off x="1015085" y="1024673"/>
            <a:ext cx="8846820" cy="382156"/>
          </a:xfrm>
          <a:prstGeom prst="rect">
            <a:avLst/>
          </a:prstGeom>
        </p:spPr>
        <p:txBody>
          <a:bodyPr vert="horz" wrap="square" lIns="0" tIns="12700" rIns="0" bIns="0" rtlCol="0">
            <a:spAutoFit/>
          </a:bodyPr>
          <a:lstStyle/>
          <a:p>
            <a:pPr marL="12700">
              <a:lnSpc>
                <a:spcPct val="100000"/>
              </a:lnSpc>
              <a:spcBef>
                <a:spcPts val="100"/>
              </a:spcBef>
            </a:pPr>
            <a:r>
              <a:rPr lang="es-CL" sz="2400" b="1" spc="-10" dirty="0">
                <a:solidFill>
                  <a:schemeClr val="tx1"/>
                </a:solidFill>
                <a:latin typeface="Candara"/>
                <a:cs typeface="Candara"/>
              </a:rPr>
              <a:t>Promedio de Polarización Afectiva por Voto en Segunda Vuelta</a:t>
            </a:r>
            <a:endParaRPr sz="2400" b="1" dirty="0">
              <a:solidFill>
                <a:schemeClr val="tx1"/>
              </a:solidFill>
              <a:latin typeface="Candara"/>
              <a:cs typeface="Candara"/>
            </a:endParaRPr>
          </a:p>
        </p:txBody>
      </p:sp>
      <p:pic>
        <p:nvPicPr>
          <p:cNvPr id="5" name="Imagen 4">
            <a:extLst>
              <a:ext uri="{FF2B5EF4-FFF2-40B4-BE49-F238E27FC236}">
                <a16:creationId xmlns:a16="http://schemas.microsoft.com/office/drawing/2014/main" id="{6DB71492-4A57-3376-C8E8-A693C77153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401565"/>
            <a:ext cx="7201368" cy="4800912"/>
          </a:xfrm>
          <a:prstGeom prst="rect">
            <a:avLst/>
          </a:prstGeom>
        </p:spPr>
      </p:pic>
      <p:sp>
        <p:nvSpPr>
          <p:cNvPr id="4" name="object 4">
            <a:extLst>
              <a:ext uri="{FF2B5EF4-FFF2-40B4-BE49-F238E27FC236}">
                <a16:creationId xmlns:a16="http://schemas.microsoft.com/office/drawing/2014/main" id="{2322F58C-C0B5-DEA5-2898-5CE5C77198B6}"/>
              </a:ext>
            </a:extLst>
          </p:cNvPr>
          <p:cNvSpPr txBox="1"/>
          <p:nvPr/>
        </p:nvSpPr>
        <p:spPr>
          <a:xfrm>
            <a:off x="1849374" y="6205181"/>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En la escala de polarización 0 indica mínima polarización y 10 máxima polarización. </a:t>
            </a:r>
          </a:p>
        </p:txBody>
      </p:sp>
    </p:spTree>
    <p:extLst>
      <p:ext uri="{BB962C8B-B14F-4D97-AF65-F5344CB8AC3E}">
        <p14:creationId xmlns:p14="http://schemas.microsoft.com/office/powerpoint/2010/main" val="2728583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015085" y="385648"/>
            <a:ext cx="9096528" cy="627736"/>
          </a:xfrm>
          <a:prstGeom prst="rect">
            <a:avLst/>
          </a:prstGeom>
        </p:spPr>
        <p:txBody>
          <a:bodyPr vert="horz" wrap="square" lIns="0" tIns="12065" rIns="0" bIns="0" rtlCol="0">
            <a:spAutoFit/>
          </a:bodyPr>
          <a:lstStyle/>
          <a:p>
            <a:pPr marL="12700">
              <a:lnSpc>
                <a:spcPct val="100000"/>
              </a:lnSpc>
              <a:spcBef>
                <a:spcPts val="95"/>
              </a:spcBef>
            </a:pPr>
            <a:r>
              <a:rPr lang="es-CL" dirty="0"/>
              <a:t>ÍNDICE DE POLARIZACIÓN AFECTIVA</a:t>
            </a:r>
            <a:endParaRPr spc="-50" dirty="0"/>
          </a:p>
        </p:txBody>
      </p:sp>
      <p:sp>
        <p:nvSpPr>
          <p:cNvPr id="25" name="object 3">
            <a:extLst>
              <a:ext uri="{FF2B5EF4-FFF2-40B4-BE49-F238E27FC236}">
                <a16:creationId xmlns:a16="http://schemas.microsoft.com/office/drawing/2014/main" id="{77BD3FA4-7ABE-32F4-9718-2439A55494DA}"/>
              </a:ext>
            </a:extLst>
          </p:cNvPr>
          <p:cNvSpPr txBox="1"/>
          <p:nvPr/>
        </p:nvSpPr>
        <p:spPr>
          <a:xfrm>
            <a:off x="1015085" y="1024673"/>
            <a:ext cx="8846820" cy="382156"/>
          </a:xfrm>
          <a:prstGeom prst="rect">
            <a:avLst/>
          </a:prstGeom>
        </p:spPr>
        <p:txBody>
          <a:bodyPr vert="horz" wrap="square" lIns="0" tIns="12700" rIns="0" bIns="0" rtlCol="0">
            <a:spAutoFit/>
          </a:bodyPr>
          <a:lstStyle/>
          <a:p>
            <a:pPr marL="12700">
              <a:lnSpc>
                <a:spcPct val="100000"/>
              </a:lnSpc>
              <a:spcBef>
                <a:spcPts val="100"/>
              </a:spcBef>
            </a:pPr>
            <a:r>
              <a:rPr lang="es-CL" sz="2400" b="1" spc="-10" dirty="0">
                <a:solidFill>
                  <a:schemeClr val="tx1"/>
                </a:solidFill>
                <a:latin typeface="Candara"/>
                <a:cs typeface="Candara"/>
              </a:rPr>
              <a:t>Percepción de Polarización Afectiva por Voto por Olas</a:t>
            </a:r>
            <a:endParaRPr sz="2400" b="1" dirty="0">
              <a:solidFill>
                <a:schemeClr val="tx1"/>
              </a:solidFill>
              <a:latin typeface="Candara"/>
              <a:cs typeface="Candara"/>
            </a:endParaRPr>
          </a:p>
        </p:txBody>
      </p:sp>
      <p:pic>
        <p:nvPicPr>
          <p:cNvPr id="27" name="Imagen 26">
            <a:extLst>
              <a:ext uri="{FF2B5EF4-FFF2-40B4-BE49-F238E27FC236}">
                <a16:creationId xmlns:a16="http://schemas.microsoft.com/office/drawing/2014/main" id="{30550DE4-F04E-360D-9970-62C6867724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8191" y="1601237"/>
            <a:ext cx="6915618" cy="4664387"/>
          </a:xfrm>
          <a:prstGeom prst="rect">
            <a:avLst/>
          </a:prstGeom>
        </p:spPr>
      </p:pic>
      <p:sp>
        <p:nvSpPr>
          <p:cNvPr id="4" name="object 4">
            <a:extLst>
              <a:ext uri="{FF2B5EF4-FFF2-40B4-BE49-F238E27FC236}">
                <a16:creationId xmlns:a16="http://schemas.microsoft.com/office/drawing/2014/main" id="{F19A06F8-E2AB-91A8-E283-07269FAC6770}"/>
              </a:ext>
            </a:extLst>
          </p:cNvPr>
          <p:cNvSpPr txBox="1"/>
          <p:nvPr/>
        </p:nvSpPr>
        <p:spPr>
          <a:xfrm>
            <a:off x="1963674" y="627185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Baja Polarización, 4 a 6 Media Polarización y de 7 a 10 Alta Polarización. </a:t>
            </a:r>
          </a:p>
        </p:txBody>
      </p:sp>
    </p:spTree>
    <p:extLst>
      <p:ext uri="{BB962C8B-B14F-4D97-AF65-F5344CB8AC3E}">
        <p14:creationId xmlns:p14="http://schemas.microsoft.com/office/powerpoint/2010/main" val="4208991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BD0C9-D2BF-59A3-35D0-AD0AB4C7EC2C}"/>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1FB210E1-B9DF-8434-5612-5F21CE316338}"/>
              </a:ext>
            </a:extLst>
          </p:cNvPr>
          <p:cNvSpPr txBox="1">
            <a:spLocks noGrp="1"/>
          </p:cNvSpPr>
          <p:nvPr>
            <p:ph type="title"/>
          </p:nvPr>
        </p:nvSpPr>
        <p:spPr>
          <a:xfrm>
            <a:off x="1015085" y="385648"/>
            <a:ext cx="9096528" cy="627736"/>
          </a:xfrm>
          <a:prstGeom prst="rect">
            <a:avLst/>
          </a:prstGeom>
        </p:spPr>
        <p:txBody>
          <a:bodyPr vert="horz" wrap="square" lIns="0" tIns="12065" rIns="0" bIns="0" rtlCol="0">
            <a:spAutoFit/>
          </a:bodyPr>
          <a:lstStyle/>
          <a:p>
            <a:pPr marL="12700">
              <a:lnSpc>
                <a:spcPct val="100000"/>
              </a:lnSpc>
              <a:spcBef>
                <a:spcPts val="95"/>
              </a:spcBef>
            </a:pPr>
            <a:r>
              <a:rPr lang="es-CL" dirty="0"/>
              <a:t>ÍNDICE DE POLARIZACIÓN AFECTIVA</a:t>
            </a:r>
            <a:endParaRPr spc="-50" dirty="0"/>
          </a:p>
        </p:txBody>
      </p:sp>
      <p:sp>
        <p:nvSpPr>
          <p:cNvPr id="25" name="object 3">
            <a:extLst>
              <a:ext uri="{FF2B5EF4-FFF2-40B4-BE49-F238E27FC236}">
                <a16:creationId xmlns:a16="http://schemas.microsoft.com/office/drawing/2014/main" id="{09A432B2-6780-15CA-47E8-A02106FB7A71}"/>
              </a:ext>
            </a:extLst>
          </p:cNvPr>
          <p:cNvSpPr txBox="1"/>
          <p:nvPr/>
        </p:nvSpPr>
        <p:spPr>
          <a:xfrm>
            <a:off x="1015085" y="1024673"/>
            <a:ext cx="8846820" cy="382156"/>
          </a:xfrm>
          <a:prstGeom prst="rect">
            <a:avLst/>
          </a:prstGeom>
        </p:spPr>
        <p:txBody>
          <a:bodyPr vert="horz" wrap="square" lIns="0" tIns="12700" rIns="0" bIns="0" rtlCol="0">
            <a:spAutoFit/>
          </a:bodyPr>
          <a:lstStyle/>
          <a:p>
            <a:pPr marL="12700">
              <a:lnSpc>
                <a:spcPct val="100000"/>
              </a:lnSpc>
              <a:spcBef>
                <a:spcPts val="100"/>
              </a:spcBef>
            </a:pPr>
            <a:r>
              <a:rPr lang="es-CL" sz="2400" b="1" spc="-10" dirty="0">
                <a:solidFill>
                  <a:schemeClr val="tx1"/>
                </a:solidFill>
                <a:latin typeface="Candara"/>
                <a:cs typeface="Candara"/>
              </a:rPr>
              <a:t>Percepción de Polarización Afectiva por Voto en Segunda Vuelta</a:t>
            </a:r>
            <a:endParaRPr sz="2400" b="1" dirty="0">
              <a:solidFill>
                <a:schemeClr val="tx1"/>
              </a:solidFill>
              <a:latin typeface="Candara"/>
              <a:cs typeface="Candara"/>
            </a:endParaRPr>
          </a:p>
        </p:txBody>
      </p:sp>
      <p:pic>
        <p:nvPicPr>
          <p:cNvPr id="4" name="Imagen 3">
            <a:extLst>
              <a:ext uri="{FF2B5EF4-FFF2-40B4-BE49-F238E27FC236}">
                <a16:creationId xmlns:a16="http://schemas.microsoft.com/office/drawing/2014/main" id="{1DEC5FCE-00C2-CD48-061F-ECF6F4C2BD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2545" y="1519040"/>
            <a:ext cx="6915618" cy="4610412"/>
          </a:xfrm>
          <a:prstGeom prst="rect">
            <a:avLst/>
          </a:prstGeom>
        </p:spPr>
      </p:pic>
      <p:sp>
        <p:nvSpPr>
          <p:cNvPr id="5" name="object 4">
            <a:extLst>
              <a:ext uri="{FF2B5EF4-FFF2-40B4-BE49-F238E27FC236}">
                <a16:creationId xmlns:a16="http://schemas.microsoft.com/office/drawing/2014/main" id="{7DE07E30-0A47-B59C-ABF2-01C961776F69}"/>
              </a:ext>
            </a:extLst>
          </p:cNvPr>
          <p:cNvSpPr txBox="1"/>
          <p:nvPr/>
        </p:nvSpPr>
        <p:spPr>
          <a:xfrm>
            <a:off x="1963674" y="627185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Baja Polarización, 4 a 6 Media Polarización y de 7 a 10 Alta Polarización. </a:t>
            </a:r>
          </a:p>
        </p:txBody>
      </p:sp>
    </p:spTree>
    <p:extLst>
      <p:ext uri="{BB962C8B-B14F-4D97-AF65-F5344CB8AC3E}">
        <p14:creationId xmlns:p14="http://schemas.microsoft.com/office/powerpoint/2010/main" val="912650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64F04-1244-10D0-AC34-8574FA994A8F}"/>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70C43B93-CCD0-7A50-1A90-9E658E83E903}"/>
              </a:ext>
            </a:extLst>
          </p:cNvPr>
          <p:cNvSpPr txBox="1">
            <a:spLocks noGrp="1"/>
          </p:cNvSpPr>
          <p:nvPr>
            <p:ph type="title"/>
          </p:nvPr>
        </p:nvSpPr>
        <p:spPr>
          <a:xfrm>
            <a:off x="1015085" y="385648"/>
            <a:ext cx="9096528" cy="627736"/>
          </a:xfrm>
          <a:prstGeom prst="rect">
            <a:avLst/>
          </a:prstGeom>
        </p:spPr>
        <p:txBody>
          <a:bodyPr vert="horz" wrap="square" lIns="0" tIns="12065" rIns="0" bIns="0" rtlCol="0">
            <a:spAutoFit/>
          </a:bodyPr>
          <a:lstStyle/>
          <a:p>
            <a:pPr marL="12700">
              <a:lnSpc>
                <a:spcPct val="100000"/>
              </a:lnSpc>
              <a:spcBef>
                <a:spcPts val="95"/>
              </a:spcBef>
            </a:pPr>
            <a:r>
              <a:rPr lang="es-CL" dirty="0"/>
              <a:t>ÍNDICE DE POLARIZACIÓN AFECTIVA</a:t>
            </a:r>
            <a:endParaRPr spc="-50" dirty="0"/>
          </a:p>
        </p:txBody>
      </p:sp>
      <p:sp>
        <p:nvSpPr>
          <p:cNvPr id="25" name="object 3">
            <a:extLst>
              <a:ext uri="{FF2B5EF4-FFF2-40B4-BE49-F238E27FC236}">
                <a16:creationId xmlns:a16="http://schemas.microsoft.com/office/drawing/2014/main" id="{D6A7C035-D032-C993-813E-D4E68FD7C71D}"/>
              </a:ext>
            </a:extLst>
          </p:cNvPr>
          <p:cNvSpPr txBox="1"/>
          <p:nvPr/>
        </p:nvSpPr>
        <p:spPr>
          <a:xfrm>
            <a:off x="1015084" y="1024673"/>
            <a:ext cx="10872116" cy="382156"/>
          </a:xfrm>
          <a:prstGeom prst="rect">
            <a:avLst/>
          </a:prstGeom>
        </p:spPr>
        <p:txBody>
          <a:bodyPr vert="horz" wrap="square" lIns="0" tIns="12700" rIns="0" bIns="0" rtlCol="0">
            <a:spAutoFit/>
          </a:bodyPr>
          <a:lstStyle/>
          <a:p>
            <a:pPr marL="12700">
              <a:lnSpc>
                <a:spcPct val="100000"/>
              </a:lnSpc>
              <a:spcBef>
                <a:spcPts val="100"/>
              </a:spcBef>
            </a:pPr>
            <a:r>
              <a:rPr lang="es-CL" sz="2400" b="1" spc="-10" dirty="0">
                <a:solidFill>
                  <a:schemeClr val="tx1"/>
                </a:solidFill>
                <a:latin typeface="Candara"/>
                <a:cs typeface="Candara"/>
              </a:rPr>
              <a:t>Percepción de Polarización Afectiva por Voto en Segunda Vuelta Flujos Ola 1 – Ola 3</a:t>
            </a:r>
            <a:endParaRPr sz="2400" b="1" dirty="0">
              <a:solidFill>
                <a:schemeClr val="tx1"/>
              </a:solidFill>
              <a:latin typeface="Candara"/>
              <a:cs typeface="Candara"/>
            </a:endParaRPr>
          </a:p>
        </p:txBody>
      </p:sp>
      <p:pic>
        <p:nvPicPr>
          <p:cNvPr id="4" name="Imagen 3">
            <a:extLst>
              <a:ext uri="{FF2B5EF4-FFF2-40B4-BE49-F238E27FC236}">
                <a16:creationId xmlns:a16="http://schemas.microsoft.com/office/drawing/2014/main" id="{07C18E22-F43E-6BE2-0755-0F433FB72C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1066" y="1552201"/>
            <a:ext cx="6629868" cy="4423087"/>
          </a:xfrm>
          <a:prstGeom prst="rect">
            <a:avLst/>
          </a:prstGeom>
        </p:spPr>
      </p:pic>
      <p:sp>
        <p:nvSpPr>
          <p:cNvPr id="5" name="object 4">
            <a:extLst>
              <a:ext uri="{FF2B5EF4-FFF2-40B4-BE49-F238E27FC236}">
                <a16:creationId xmlns:a16="http://schemas.microsoft.com/office/drawing/2014/main" id="{EAC26BED-62F8-4491-4B97-CA0636E96D0A}"/>
              </a:ext>
            </a:extLst>
          </p:cNvPr>
          <p:cNvSpPr txBox="1"/>
          <p:nvPr/>
        </p:nvSpPr>
        <p:spPr>
          <a:xfrm>
            <a:off x="1963674" y="627185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Baja Polarización, 4 a 6 Media Polarización y de 7 a 10 Alta Polarización. </a:t>
            </a:r>
          </a:p>
        </p:txBody>
      </p:sp>
    </p:spTree>
    <p:extLst>
      <p:ext uri="{BB962C8B-B14F-4D97-AF65-F5344CB8AC3E}">
        <p14:creationId xmlns:p14="http://schemas.microsoft.com/office/powerpoint/2010/main" val="3028288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1859F-430C-0730-EE34-3BE9D1B0C898}"/>
            </a:ext>
          </a:extLst>
        </p:cNvPr>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4990BEA6-74B9-F04F-20CF-F26AA7AEAADD}"/>
              </a:ext>
            </a:extLst>
          </p:cNvPr>
          <p:cNvGraphicFramePr>
            <a:graphicFrameLocks noGrp="1"/>
          </p:cNvGraphicFramePr>
          <p:nvPr>
            <p:extLst>
              <p:ext uri="{D42A27DB-BD31-4B8C-83A1-F6EECF244321}">
                <p14:modId xmlns:p14="http://schemas.microsoft.com/office/powerpoint/2010/main" val="1206992564"/>
              </p:ext>
            </p:extLst>
          </p:nvPr>
        </p:nvGraphicFramePr>
        <p:xfrm>
          <a:off x="1424608" y="2672522"/>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50%</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Alta a Media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6%</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Alta a Baja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b="1" u="none" strike="noStrike" dirty="0">
                          <a:effectLst/>
                        </a:rPr>
                        <a:t>Desde Media a Alta </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7%</a:t>
                      </a:r>
                      <a:endParaRPr lang="es-CL" sz="1400" b="1"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b="0" u="none" strike="noStrike" dirty="0">
                          <a:effectLst/>
                        </a:rPr>
                        <a:t>Permanece en Media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9%</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Media a Baja</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7%</a:t>
                      </a:r>
                      <a:endParaRPr lang="es-CL" sz="1400" b="1"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b="0" u="none" strike="noStrike" dirty="0">
                          <a:effectLst/>
                        </a:rPr>
                        <a:t>Desde Baja a Alta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u="none" strike="noStrike" dirty="0">
                          <a:effectLst/>
                        </a:rPr>
                        <a:t>Desde Baja a Media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3" name="Tabla 2">
            <a:extLst>
              <a:ext uri="{FF2B5EF4-FFF2-40B4-BE49-F238E27FC236}">
                <a16:creationId xmlns:a16="http://schemas.microsoft.com/office/drawing/2014/main" id="{DC8B6C74-A581-2774-CE4D-6808239F73D5}"/>
              </a:ext>
            </a:extLst>
          </p:cNvPr>
          <p:cNvGraphicFramePr>
            <a:graphicFrameLocks noGrp="1"/>
          </p:cNvGraphicFramePr>
          <p:nvPr>
            <p:extLst>
              <p:ext uri="{D42A27DB-BD31-4B8C-83A1-F6EECF244321}">
                <p14:modId xmlns:p14="http://schemas.microsoft.com/office/powerpoint/2010/main" val="2377686055"/>
              </p:ext>
            </p:extLst>
          </p:nvPr>
        </p:nvGraphicFramePr>
        <p:xfrm>
          <a:off x="6530012" y="2672524"/>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45%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algn="ctr" fontAlgn="b">
                        <a:buNone/>
                      </a:pPr>
                      <a:r>
                        <a:rPr lang="es-CL" sz="1400" u="none" strike="noStrike" dirty="0">
                          <a:effectLst/>
                        </a:rPr>
                        <a:t>Desde Alta a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algn="ctr" fontAlgn="b">
                        <a:buNone/>
                      </a:pPr>
                      <a:r>
                        <a:rPr lang="es-CL" sz="1400" u="none" strike="noStrike" dirty="0">
                          <a:effectLst/>
                        </a:rPr>
                        <a:t>Desde Alta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algn="ctr" fontAlgn="b">
                        <a:buNone/>
                      </a:pPr>
                      <a:r>
                        <a:rPr lang="es-CL" sz="1400" b="1" u="none" strike="noStrike" dirty="0">
                          <a:effectLst/>
                        </a:rPr>
                        <a:t>Desde Media a Alta </a:t>
                      </a:r>
                      <a:endParaRPr lang="es-CL" sz="1400" b="1" i="0" u="none" strike="noStrike" dirty="0">
                        <a:solidFill>
                          <a:srgbClr val="000000"/>
                        </a:solidFill>
                        <a:effectLst/>
                        <a:latin typeface="Aptos Narrow"/>
                      </a:endParaRPr>
                    </a:p>
                  </a:txBody>
                  <a:tcPr marL="5208" marR="5208" marT="5208" marB="0" anchor="b"/>
                </a:tc>
                <a:tc>
                  <a:txBody>
                    <a:bodyPr/>
                    <a:lstStyle/>
                    <a:p>
                      <a:pPr algn="ctr" fontAlgn="b">
                        <a:buNone/>
                      </a:pPr>
                      <a:r>
                        <a:rPr lang="es-CL" sz="1400" b="1" u="none" strike="noStrike" dirty="0">
                          <a:effectLst/>
                        </a:rPr>
                        <a:t>16%</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algn="ctr" fontAlgn="b">
                        <a:buNone/>
                      </a:pPr>
                      <a:r>
                        <a:rPr lang="es-CL" sz="1400" u="none" strike="noStrike" dirty="0">
                          <a:effectLst/>
                        </a:rPr>
                        <a:t>Desde Media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algn="ctr" fontAlgn="b">
                        <a:buNone/>
                      </a:pPr>
                      <a:r>
                        <a:rPr lang="es-CL" sz="1400" b="0" u="none" strike="noStrike" dirty="0">
                          <a:effectLst/>
                        </a:rPr>
                        <a:t>Desde Baja a Alta</a:t>
                      </a:r>
                      <a:endParaRPr lang="es-CL" sz="1400" b="0" i="0" u="none" strike="noStrike" dirty="0">
                        <a:solidFill>
                          <a:srgbClr val="000000"/>
                        </a:solidFill>
                        <a:effectLst/>
                        <a:latin typeface="Aptos Narrow"/>
                      </a:endParaRPr>
                    </a:p>
                  </a:txBody>
                  <a:tcPr marL="5208" marR="5208" marT="5208" marB="0" anchor="b"/>
                </a:tc>
                <a:tc>
                  <a:txBody>
                    <a:bodyPr/>
                    <a:lstStyle/>
                    <a:p>
                      <a:pPr algn="ctr" fontAlgn="b">
                        <a:buNone/>
                      </a:pPr>
                      <a:r>
                        <a:rPr lang="es-CL" sz="1400" b="0" u="none" strike="noStrike" dirty="0">
                          <a:effectLst/>
                        </a:rPr>
                        <a:t>3%</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algn="ctr" fontAlgn="b">
                        <a:buNone/>
                      </a:pPr>
                      <a:r>
                        <a:rPr lang="es-CL" sz="1400" b="1" u="none" strike="noStrike" dirty="0">
                          <a:effectLst/>
                        </a:rPr>
                        <a:t>Desde Baja a Media</a:t>
                      </a:r>
                      <a:endParaRPr lang="es-CL" sz="1400" b="1" i="0" u="none" strike="noStrike">
                        <a:solidFill>
                          <a:srgbClr val="000000"/>
                        </a:solidFill>
                        <a:effectLst/>
                        <a:latin typeface="Aptos Narrow"/>
                      </a:endParaRPr>
                    </a:p>
                  </a:txBody>
                  <a:tcPr marL="5208" marR="5208" marT="5208" marB="0" anchor="b"/>
                </a:tc>
                <a:tc>
                  <a:txBody>
                    <a:bodyPr/>
                    <a:lstStyle/>
                    <a:p>
                      <a:pPr algn="ctr" fontAlgn="b">
                        <a:buNone/>
                      </a:pPr>
                      <a:r>
                        <a:rPr lang="es-CL" sz="1400" b="1" u="none" strike="noStrike" dirty="0">
                          <a:effectLst/>
                        </a:rPr>
                        <a:t>7%</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6" name="CuadroTexto 5">
            <a:extLst>
              <a:ext uri="{FF2B5EF4-FFF2-40B4-BE49-F238E27FC236}">
                <a16:creationId xmlns:a16="http://schemas.microsoft.com/office/drawing/2014/main" id="{866230D7-C9A9-F24F-11B5-EB0B414BAF5F}"/>
              </a:ext>
            </a:extLst>
          </p:cNvPr>
          <p:cNvSpPr txBox="1"/>
          <p:nvPr/>
        </p:nvSpPr>
        <p:spPr>
          <a:xfrm>
            <a:off x="2005857" y="2058068"/>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7" name="CuadroTexto 6">
            <a:extLst>
              <a:ext uri="{FF2B5EF4-FFF2-40B4-BE49-F238E27FC236}">
                <a16:creationId xmlns:a16="http://schemas.microsoft.com/office/drawing/2014/main" id="{A2EC62A9-4BB7-6084-EC8D-08C29C76BB07}"/>
              </a:ext>
            </a:extLst>
          </p:cNvPr>
          <p:cNvSpPr txBox="1"/>
          <p:nvPr/>
        </p:nvSpPr>
        <p:spPr>
          <a:xfrm>
            <a:off x="7215809" y="2068701"/>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5" name="Flecha: hacia abajo 4">
            <a:extLst>
              <a:ext uri="{FF2B5EF4-FFF2-40B4-BE49-F238E27FC236}">
                <a16:creationId xmlns:a16="http://schemas.microsoft.com/office/drawing/2014/main" id="{A360F445-93C1-C473-FA70-943BE4FB4600}"/>
              </a:ext>
            </a:extLst>
          </p:cNvPr>
          <p:cNvSpPr/>
          <p:nvPr/>
        </p:nvSpPr>
        <p:spPr>
          <a:xfrm rot="10800000">
            <a:off x="5498264" y="3889017"/>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Flecha: hacia abajo 7">
            <a:extLst>
              <a:ext uri="{FF2B5EF4-FFF2-40B4-BE49-F238E27FC236}">
                <a16:creationId xmlns:a16="http://schemas.microsoft.com/office/drawing/2014/main" id="{B0BDB739-BF55-1D1E-C389-ADFE77354710}"/>
              </a:ext>
            </a:extLst>
          </p:cNvPr>
          <p:cNvSpPr/>
          <p:nvPr/>
        </p:nvSpPr>
        <p:spPr>
          <a:xfrm>
            <a:off x="5498264" y="4348922"/>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Flecha: hacia abajo 8">
            <a:extLst>
              <a:ext uri="{FF2B5EF4-FFF2-40B4-BE49-F238E27FC236}">
                <a16:creationId xmlns:a16="http://schemas.microsoft.com/office/drawing/2014/main" id="{80E110D8-BFCE-C8EA-1CDC-3CDDF42E9C55}"/>
              </a:ext>
            </a:extLst>
          </p:cNvPr>
          <p:cNvSpPr/>
          <p:nvPr/>
        </p:nvSpPr>
        <p:spPr>
          <a:xfrm rot="10800000">
            <a:off x="11181959" y="3884631"/>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Flecha: hacia abajo 9">
            <a:extLst>
              <a:ext uri="{FF2B5EF4-FFF2-40B4-BE49-F238E27FC236}">
                <a16:creationId xmlns:a16="http://schemas.microsoft.com/office/drawing/2014/main" id="{B0A5E5F5-7FDE-55CD-7768-7272CA505100}"/>
              </a:ext>
            </a:extLst>
          </p:cNvPr>
          <p:cNvSpPr/>
          <p:nvPr/>
        </p:nvSpPr>
        <p:spPr>
          <a:xfrm rot="10800000">
            <a:off x="11181960" y="488517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2" name="object 2" descr="$PPTXTitle">
            <a:extLst>
              <a:ext uri="{FF2B5EF4-FFF2-40B4-BE49-F238E27FC236}">
                <a16:creationId xmlns:a16="http://schemas.microsoft.com/office/drawing/2014/main" id="{F67FEF2E-319D-D949-7F79-CEB4FB885469}"/>
              </a:ext>
            </a:extLst>
          </p:cNvPr>
          <p:cNvSpPr txBox="1">
            <a:spLocks noGrp="1"/>
          </p:cNvSpPr>
          <p:nvPr>
            <p:ph type="title"/>
          </p:nvPr>
        </p:nvSpPr>
        <p:spPr>
          <a:xfrm>
            <a:off x="1026128" y="617561"/>
            <a:ext cx="9096528" cy="627736"/>
          </a:xfrm>
          <a:prstGeom prst="rect">
            <a:avLst/>
          </a:prstGeom>
        </p:spPr>
        <p:txBody>
          <a:bodyPr vert="horz" wrap="square" lIns="0" tIns="12065" rIns="0" bIns="0" rtlCol="0">
            <a:spAutoFit/>
          </a:bodyPr>
          <a:lstStyle/>
          <a:p>
            <a:pPr marL="12700">
              <a:lnSpc>
                <a:spcPct val="100000"/>
              </a:lnSpc>
              <a:spcBef>
                <a:spcPts val="95"/>
              </a:spcBef>
            </a:pPr>
            <a:r>
              <a:rPr lang="es-CL" dirty="0"/>
              <a:t>ÍNDICE DE POLARIZACIÓN AFECTIVA</a:t>
            </a:r>
            <a:endParaRPr spc="-50" dirty="0"/>
          </a:p>
        </p:txBody>
      </p:sp>
      <p:sp>
        <p:nvSpPr>
          <p:cNvPr id="14" name="object 3">
            <a:extLst>
              <a:ext uri="{FF2B5EF4-FFF2-40B4-BE49-F238E27FC236}">
                <a16:creationId xmlns:a16="http://schemas.microsoft.com/office/drawing/2014/main" id="{9EF01300-EA32-5F78-3148-232ECD4A9101}"/>
              </a:ext>
            </a:extLst>
          </p:cNvPr>
          <p:cNvSpPr txBox="1"/>
          <p:nvPr/>
        </p:nvSpPr>
        <p:spPr>
          <a:xfrm>
            <a:off x="1026127" y="1256586"/>
            <a:ext cx="10872116" cy="382156"/>
          </a:xfrm>
          <a:prstGeom prst="rect">
            <a:avLst/>
          </a:prstGeom>
        </p:spPr>
        <p:txBody>
          <a:bodyPr vert="horz" wrap="square" lIns="0" tIns="12700" rIns="0" bIns="0" rtlCol="0" anchor="t">
            <a:spAutoFit/>
          </a:bodyPr>
          <a:lstStyle/>
          <a:p>
            <a:pPr marL="12700">
              <a:spcBef>
                <a:spcPts val="100"/>
              </a:spcBef>
            </a:pPr>
            <a:r>
              <a:rPr lang="es-ES" sz="2400" b="1" spc="-10" dirty="0">
                <a:solidFill>
                  <a:schemeClr val="tx1"/>
                </a:solidFill>
                <a:latin typeface="Candara"/>
                <a:cs typeface="Candara"/>
              </a:rPr>
              <a:t>Evolución de polarización afectiva de los encuestados entre Ola 1 y Ola 3</a:t>
            </a:r>
            <a:endParaRPr sz="2400" b="1" dirty="0">
              <a:solidFill>
                <a:schemeClr val="tx1"/>
              </a:solidFill>
              <a:latin typeface="Candara"/>
              <a:cs typeface="Candara"/>
            </a:endParaRPr>
          </a:p>
        </p:txBody>
      </p:sp>
    </p:spTree>
    <p:extLst>
      <p:ext uri="{BB962C8B-B14F-4D97-AF65-F5344CB8AC3E}">
        <p14:creationId xmlns:p14="http://schemas.microsoft.com/office/powerpoint/2010/main" val="110253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638426" y="258571"/>
            <a:ext cx="6514974" cy="566822"/>
          </a:xfrm>
          <a:prstGeom prst="rect">
            <a:avLst/>
          </a:prstGeom>
        </p:spPr>
        <p:txBody>
          <a:bodyPr vert="horz" wrap="square" lIns="0" tIns="12700" rIns="0" bIns="0" rtlCol="0">
            <a:spAutoFit/>
          </a:bodyPr>
          <a:lstStyle/>
          <a:p>
            <a:pPr marL="12700">
              <a:lnSpc>
                <a:spcPct val="100000"/>
              </a:lnSpc>
              <a:spcBef>
                <a:spcPts val="100"/>
              </a:spcBef>
            </a:pPr>
            <a:r>
              <a:rPr sz="3600" dirty="0"/>
              <a:t>I</a:t>
            </a:r>
            <a:r>
              <a:rPr lang="es-CL" sz="3600" dirty="0"/>
              <a:t>DENTIFCACIÓN POLÍTICA</a:t>
            </a:r>
            <a:endParaRPr sz="3600" dirty="0"/>
          </a:p>
        </p:txBody>
      </p:sp>
      <p:sp>
        <p:nvSpPr>
          <p:cNvPr id="3" name="object 3"/>
          <p:cNvSpPr txBox="1"/>
          <p:nvPr/>
        </p:nvSpPr>
        <p:spPr>
          <a:xfrm>
            <a:off x="1638426" y="816355"/>
            <a:ext cx="8846820" cy="382156"/>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chemeClr val="tx1"/>
                </a:solidFill>
                <a:latin typeface="Candara"/>
                <a:cs typeface="Candara"/>
              </a:rPr>
              <a:t>I</a:t>
            </a:r>
            <a:r>
              <a:rPr lang="es-CL" sz="2400" b="1" spc="-10" dirty="0" err="1">
                <a:solidFill>
                  <a:schemeClr val="tx1"/>
                </a:solidFill>
                <a:latin typeface="Candara"/>
                <a:cs typeface="Candara"/>
              </a:rPr>
              <a:t>dentificación</a:t>
            </a:r>
            <a:r>
              <a:rPr lang="es-CL" sz="2400" b="1" spc="-10" dirty="0">
                <a:solidFill>
                  <a:schemeClr val="tx1"/>
                </a:solidFill>
                <a:latin typeface="Candara"/>
                <a:cs typeface="Candara"/>
              </a:rPr>
              <a:t> en eje Izquierda-Derecha por Olas</a:t>
            </a:r>
            <a:endParaRPr sz="2400" b="1" dirty="0">
              <a:solidFill>
                <a:schemeClr val="tx1"/>
              </a:solidFill>
              <a:latin typeface="Candara"/>
              <a:cs typeface="Candara"/>
            </a:endParaRPr>
          </a:p>
        </p:txBody>
      </p:sp>
      <p:pic>
        <p:nvPicPr>
          <p:cNvPr id="36" name="Imagen 35">
            <a:extLst>
              <a:ext uri="{FF2B5EF4-FFF2-40B4-BE49-F238E27FC236}">
                <a16:creationId xmlns:a16="http://schemas.microsoft.com/office/drawing/2014/main" id="{038C30C4-812C-8BE0-DAD6-82DA78A7FF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1524000"/>
            <a:ext cx="7010400" cy="4673600"/>
          </a:xfrm>
          <a:prstGeom prst="rect">
            <a:avLst/>
          </a:prstGeom>
        </p:spPr>
      </p:pic>
      <p:sp>
        <p:nvSpPr>
          <p:cNvPr id="5" name="object 4">
            <a:extLst>
              <a:ext uri="{FF2B5EF4-FFF2-40B4-BE49-F238E27FC236}">
                <a16:creationId xmlns:a16="http://schemas.microsoft.com/office/drawing/2014/main" id="{361B9BD5-EEAD-B713-D8CE-2FFED921490C}"/>
              </a:ext>
            </a:extLst>
          </p:cNvPr>
          <p:cNvSpPr txBox="1"/>
          <p:nvPr/>
        </p:nvSpPr>
        <p:spPr>
          <a:xfrm>
            <a:off x="1963674" y="627185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a partir de 1 a 4 Izquierda, 5 y 6 Centro y de 7 a 10 Derecha. </a:t>
            </a:r>
          </a:p>
        </p:txBody>
      </p:sp>
    </p:spTree>
    <p:extLst>
      <p:ext uri="{BB962C8B-B14F-4D97-AF65-F5344CB8AC3E}">
        <p14:creationId xmlns:p14="http://schemas.microsoft.com/office/powerpoint/2010/main" val="3651384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5CCCF-97DA-FDB0-7E5F-2B489723008E}"/>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2E1B3EBD-0108-E1CC-B563-A7D8B255DB6C}"/>
              </a:ext>
            </a:extLst>
          </p:cNvPr>
          <p:cNvSpPr txBox="1">
            <a:spLocks noGrp="1"/>
          </p:cNvSpPr>
          <p:nvPr>
            <p:ph type="title"/>
          </p:nvPr>
        </p:nvSpPr>
        <p:spPr>
          <a:xfrm>
            <a:off x="1638426" y="258571"/>
            <a:ext cx="6514974" cy="566822"/>
          </a:xfrm>
          <a:prstGeom prst="rect">
            <a:avLst/>
          </a:prstGeom>
        </p:spPr>
        <p:txBody>
          <a:bodyPr vert="horz" wrap="square" lIns="0" tIns="12700" rIns="0" bIns="0" rtlCol="0">
            <a:spAutoFit/>
          </a:bodyPr>
          <a:lstStyle/>
          <a:p>
            <a:pPr marL="12700">
              <a:lnSpc>
                <a:spcPct val="100000"/>
              </a:lnSpc>
              <a:spcBef>
                <a:spcPts val="100"/>
              </a:spcBef>
            </a:pPr>
            <a:r>
              <a:rPr sz="3600" dirty="0"/>
              <a:t>I</a:t>
            </a:r>
            <a:r>
              <a:rPr lang="es-CL" sz="3600" dirty="0"/>
              <a:t>DENTIFCACIÓN POLÍTICA</a:t>
            </a:r>
            <a:endParaRPr sz="3600" dirty="0"/>
          </a:p>
        </p:txBody>
      </p:sp>
      <p:sp>
        <p:nvSpPr>
          <p:cNvPr id="3" name="object 3">
            <a:extLst>
              <a:ext uri="{FF2B5EF4-FFF2-40B4-BE49-F238E27FC236}">
                <a16:creationId xmlns:a16="http://schemas.microsoft.com/office/drawing/2014/main" id="{AC094946-5517-54CB-1444-858414650928}"/>
              </a:ext>
            </a:extLst>
          </p:cNvPr>
          <p:cNvSpPr txBox="1"/>
          <p:nvPr/>
        </p:nvSpPr>
        <p:spPr>
          <a:xfrm>
            <a:off x="1638426" y="816355"/>
            <a:ext cx="8846820" cy="382156"/>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chemeClr val="tx1"/>
                </a:solidFill>
                <a:latin typeface="Candara"/>
                <a:cs typeface="Candara"/>
              </a:rPr>
              <a:t>I</a:t>
            </a:r>
            <a:r>
              <a:rPr lang="es-CL" sz="2400" b="1" spc="-10" dirty="0" err="1">
                <a:solidFill>
                  <a:schemeClr val="tx1"/>
                </a:solidFill>
                <a:latin typeface="Candara"/>
                <a:cs typeface="Candara"/>
              </a:rPr>
              <a:t>dentificación</a:t>
            </a:r>
            <a:r>
              <a:rPr lang="es-CL" sz="2400" b="1" spc="-10" dirty="0">
                <a:solidFill>
                  <a:schemeClr val="tx1"/>
                </a:solidFill>
                <a:latin typeface="Candara"/>
                <a:cs typeface="Candara"/>
              </a:rPr>
              <a:t> en eje Izquierda-Derecha por Olas</a:t>
            </a:r>
            <a:endParaRPr sz="2400" b="1" dirty="0">
              <a:solidFill>
                <a:schemeClr val="tx1"/>
              </a:solidFill>
              <a:latin typeface="Candara"/>
              <a:cs typeface="Candara"/>
            </a:endParaRPr>
          </a:p>
        </p:txBody>
      </p:sp>
      <p:pic>
        <p:nvPicPr>
          <p:cNvPr id="4" name="Imagen 3" descr="Gráfico, Gráfico de barras&#10;&#10;El contenido generado por IA puede ser incorrecto.">
            <a:extLst>
              <a:ext uri="{FF2B5EF4-FFF2-40B4-BE49-F238E27FC236}">
                <a16:creationId xmlns:a16="http://schemas.microsoft.com/office/drawing/2014/main" id="{5136611F-4B01-9430-3AE4-C7329D402284}"/>
              </a:ext>
            </a:extLst>
          </p:cNvPr>
          <p:cNvPicPr>
            <a:picLocks noChangeAspect="1"/>
          </p:cNvPicPr>
          <p:nvPr/>
        </p:nvPicPr>
        <p:blipFill>
          <a:blip r:embed="rId2"/>
          <a:stretch>
            <a:fillRect/>
          </a:stretch>
        </p:blipFill>
        <p:spPr>
          <a:xfrm>
            <a:off x="2633663" y="1200150"/>
            <a:ext cx="7858125" cy="5238750"/>
          </a:xfrm>
          <a:prstGeom prst="rect">
            <a:avLst/>
          </a:prstGeom>
        </p:spPr>
      </p:pic>
      <p:sp>
        <p:nvSpPr>
          <p:cNvPr id="8" name="object 4">
            <a:extLst>
              <a:ext uri="{FF2B5EF4-FFF2-40B4-BE49-F238E27FC236}">
                <a16:creationId xmlns:a16="http://schemas.microsoft.com/office/drawing/2014/main" id="{8A96DC1C-2E11-6B86-30A8-134E4F80C272}"/>
              </a:ext>
            </a:extLst>
          </p:cNvPr>
          <p:cNvSpPr txBox="1"/>
          <p:nvPr/>
        </p:nvSpPr>
        <p:spPr>
          <a:xfrm>
            <a:off x="2430399" y="632900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a partir de 1 a 4 Izquierda, 5 y 6 Centro y de 7 a 10 Derecha. </a:t>
            </a:r>
          </a:p>
        </p:txBody>
      </p:sp>
    </p:spTree>
    <p:extLst>
      <p:ext uri="{BB962C8B-B14F-4D97-AF65-F5344CB8AC3E}">
        <p14:creationId xmlns:p14="http://schemas.microsoft.com/office/powerpoint/2010/main" val="2242918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885C6-55A8-59F4-E9C2-E3269DAC8081}"/>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ED845422-9B58-03AB-4461-05FA4A3D7FB0}"/>
              </a:ext>
            </a:extLst>
          </p:cNvPr>
          <p:cNvSpPr txBox="1">
            <a:spLocks noGrp="1"/>
          </p:cNvSpPr>
          <p:nvPr>
            <p:ph type="title"/>
          </p:nvPr>
        </p:nvSpPr>
        <p:spPr>
          <a:xfrm>
            <a:off x="1638426" y="258571"/>
            <a:ext cx="6514974" cy="566822"/>
          </a:xfrm>
          <a:prstGeom prst="rect">
            <a:avLst/>
          </a:prstGeom>
        </p:spPr>
        <p:txBody>
          <a:bodyPr vert="horz" wrap="square" lIns="0" tIns="12700" rIns="0" bIns="0" rtlCol="0">
            <a:spAutoFit/>
          </a:bodyPr>
          <a:lstStyle/>
          <a:p>
            <a:pPr marL="12700">
              <a:lnSpc>
                <a:spcPct val="100000"/>
              </a:lnSpc>
              <a:spcBef>
                <a:spcPts val="100"/>
              </a:spcBef>
            </a:pPr>
            <a:r>
              <a:rPr sz="3600" dirty="0"/>
              <a:t>I</a:t>
            </a:r>
            <a:r>
              <a:rPr lang="es-CL" sz="3600" dirty="0"/>
              <a:t>DENTIFCACIÓN POLÍTICA</a:t>
            </a:r>
            <a:endParaRPr sz="3600" dirty="0"/>
          </a:p>
        </p:txBody>
      </p:sp>
      <p:sp>
        <p:nvSpPr>
          <p:cNvPr id="7" name="object 3">
            <a:extLst>
              <a:ext uri="{FF2B5EF4-FFF2-40B4-BE49-F238E27FC236}">
                <a16:creationId xmlns:a16="http://schemas.microsoft.com/office/drawing/2014/main" id="{5124AFBF-D384-3640-3412-5ADDFE6BDEBC}"/>
              </a:ext>
            </a:extLst>
          </p:cNvPr>
          <p:cNvSpPr txBox="1"/>
          <p:nvPr/>
        </p:nvSpPr>
        <p:spPr>
          <a:xfrm>
            <a:off x="1638426" y="816355"/>
            <a:ext cx="8846820" cy="751488"/>
          </a:xfrm>
          <a:prstGeom prst="rect">
            <a:avLst/>
          </a:prstGeom>
        </p:spPr>
        <p:txBody>
          <a:bodyPr vert="horz" wrap="square" lIns="0" tIns="12700" rIns="0" bIns="0" rtlCol="0">
            <a:spAutoFit/>
          </a:bodyPr>
          <a:lstStyle/>
          <a:p>
            <a:pPr marL="12700">
              <a:lnSpc>
                <a:spcPct val="100000"/>
              </a:lnSpc>
              <a:spcBef>
                <a:spcPts val="100"/>
              </a:spcBef>
            </a:pPr>
            <a:r>
              <a:rPr sz="2400" b="1" spc="-10" dirty="0">
                <a:solidFill>
                  <a:schemeClr val="tx1"/>
                </a:solidFill>
                <a:latin typeface="Candara"/>
                <a:cs typeface="Candara"/>
              </a:rPr>
              <a:t>I</a:t>
            </a:r>
            <a:r>
              <a:rPr lang="es-CL" sz="2400" b="1" spc="-10" dirty="0" err="1">
                <a:solidFill>
                  <a:schemeClr val="tx1"/>
                </a:solidFill>
                <a:latin typeface="Candara"/>
                <a:cs typeface="Candara"/>
              </a:rPr>
              <a:t>dentificación</a:t>
            </a:r>
            <a:r>
              <a:rPr lang="es-CL" sz="2400" b="1" spc="-10" dirty="0">
                <a:solidFill>
                  <a:schemeClr val="tx1"/>
                </a:solidFill>
                <a:latin typeface="Candara"/>
                <a:cs typeface="Candara"/>
              </a:rPr>
              <a:t> en eje Izquierda-Derecha por Voto en Segunda Vuelta Flujos Ola 1 – Ola 3</a:t>
            </a:r>
            <a:endParaRPr sz="2400" b="1" dirty="0">
              <a:solidFill>
                <a:schemeClr val="tx1"/>
              </a:solidFill>
              <a:latin typeface="Candara"/>
              <a:cs typeface="Candara"/>
            </a:endParaRPr>
          </a:p>
        </p:txBody>
      </p:sp>
      <p:pic>
        <p:nvPicPr>
          <p:cNvPr id="4" name="Imagen 3" descr="Gráfico, Gráfico de barras&#10;&#10;El contenido generado por IA puede ser incorrecto.">
            <a:extLst>
              <a:ext uri="{FF2B5EF4-FFF2-40B4-BE49-F238E27FC236}">
                <a16:creationId xmlns:a16="http://schemas.microsoft.com/office/drawing/2014/main" id="{28B7D028-3D94-B704-9A99-16D569DFE8F1}"/>
              </a:ext>
            </a:extLst>
          </p:cNvPr>
          <p:cNvPicPr>
            <a:picLocks noChangeAspect="1"/>
          </p:cNvPicPr>
          <p:nvPr/>
        </p:nvPicPr>
        <p:blipFill>
          <a:blip r:embed="rId2"/>
          <a:stretch>
            <a:fillRect/>
          </a:stretch>
        </p:blipFill>
        <p:spPr>
          <a:xfrm>
            <a:off x="2796415" y="1571625"/>
            <a:ext cx="6588125" cy="4399445"/>
          </a:xfrm>
          <a:prstGeom prst="rect">
            <a:avLst/>
          </a:prstGeom>
        </p:spPr>
      </p:pic>
      <p:sp>
        <p:nvSpPr>
          <p:cNvPr id="5" name="object 4">
            <a:extLst>
              <a:ext uri="{FF2B5EF4-FFF2-40B4-BE49-F238E27FC236}">
                <a16:creationId xmlns:a16="http://schemas.microsoft.com/office/drawing/2014/main" id="{706ADDCD-5AFA-05C3-28B3-76A92B038694}"/>
              </a:ext>
            </a:extLst>
          </p:cNvPr>
          <p:cNvSpPr txBox="1"/>
          <p:nvPr/>
        </p:nvSpPr>
        <p:spPr>
          <a:xfrm>
            <a:off x="2335149" y="6195656"/>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a partir de 1 a 4 Izquierda, 5 y 6 Centro y de 7 a 10 Derecha. </a:t>
            </a:r>
          </a:p>
        </p:txBody>
      </p:sp>
    </p:spTree>
    <p:extLst>
      <p:ext uri="{BB962C8B-B14F-4D97-AF65-F5344CB8AC3E}">
        <p14:creationId xmlns:p14="http://schemas.microsoft.com/office/powerpoint/2010/main" val="1880088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4512690" y="2750603"/>
            <a:ext cx="4707510" cy="3288721"/>
          </a:xfrm>
          <a:prstGeom prst="rect">
            <a:avLst/>
          </a:prstGeom>
        </p:spPr>
        <p:txBody>
          <a:bodyPr vert="horz" wrap="square" lIns="0" tIns="239395" rIns="0" bIns="0" rtlCol="0">
            <a:spAutoFit/>
          </a:bodyPr>
          <a:lstStyle/>
          <a:p>
            <a:pPr marL="12700">
              <a:lnSpc>
                <a:spcPct val="100000"/>
              </a:lnSpc>
              <a:spcBef>
                <a:spcPts val="1885"/>
              </a:spcBef>
            </a:pPr>
            <a:r>
              <a:rPr lang="es-CL" sz="6600" spc="-25" dirty="0">
                <a:solidFill>
                  <a:srgbClr val="FFFFFF"/>
                </a:solidFill>
              </a:rPr>
              <a:t>2</a:t>
            </a:r>
            <a:r>
              <a:rPr sz="6600" spc="-25" dirty="0">
                <a:solidFill>
                  <a:srgbClr val="FFFFFF"/>
                </a:solidFill>
              </a:rPr>
              <a:t>.</a:t>
            </a:r>
            <a:br>
              <a:rPr lang="es-CL" sz="6600" spc="-25" dirty="0">
                <a:solidFill>
                  <a:srgbClr val="FFFFFF"/>
                </a:solidFill>
              </a:rPr>
            </a:br>
            <a:r>
              <a:rPr lang="es-CL" sz="4400" spc="-25" dirty="0">
                <a:solidFill>
                  <a:srgbClr val="FFFFFF"/>
                </a:solidFill>
              </a:rPr>
              <a:t>PERCEPCIÓN DE LA DEMOCRACIA Y AUTORITARISMO</a:t>
            </a:r>
            <a:endParaRPr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6700" y="551815"/>
            <a:ext cx="7494905" cy="878840"/>
          </a:xfrm>
          <a:prstGeom prst="rect">
            <a:avLst/>
          </a:prstGeom>
        </p:spPr>
        <p:txBody>
          <a:bodyPr vert="horz" wrap="square" lIns="0" tIns="12065" rIns="0" bIns="0" rtlCol="0">
            <a:spAutoFit/>
          </a:bodyPr>
          <a:lstStyle/>
          <a:p>
            <a:pPr marL="12700" marR="5080">
              <a:lnSpc>
                <a:spcPct val="100000"/>
              </a:lnSpc>
              <a:spcBef>
                <a:spcPts val="95"/>
              </a:spcBef>
            </a:pPr>
            <a:r>
              <a:rPr sz="2800" dirty="0">
                <a:solidFill>
                  <a:srgbClr val="000000"/>
                </a:solidFill>
              </a:rPr>
              <a:t>¿QUÉ</a:t>
            </a:r>
            <a:r>
              <a:rPr sz="2800" spc="-60" dirty="0">
                <a:solidFill>
                  <a:srgbClr val="000000"/>
                </a:solidFill>
              </a:rPr>
              <a:t> </a:t>
            </a:r>
            <a:r>
              <a:rPr sz="2800" dirty="0">
                <a:solidFill>
                  <a:srgbClr val="000000"/>
                </a:solidFill>
              </a:rPr>
              <a:t>ES</a:t>
            </a:r>
            <a:r>
              <a:rPr sz="2800" spc="-65" dirty="0">
                <a:solidFill>
                  <a:srgbClr val="000000"/>
                </a:solidFill>
              </a:rPr>
              <a:t> </a:t>
            </a:r>
            <a:r>
              <a:rPr sz="2800" dirty="0">
                <a:solidFill>
                  <a:srgbClr val="000000"/>
                </a:solidFill>
              </a:rPr>
              <a:t>EL</a:t>
            </a:r>
            <a:r>
              <a:rPr sz="2800" spc="-75" dirty="0">
                <a:solidFill>
                  <a:srgbClr val="000000"/>
                </a:solidFill>
              </a:rPr>
              <a:t> </a:t>
            </a:r>
            <a:r>
              <a:rPr sz="2800" dirty="0">
                <a:solidFill>
                  <a:srgbClr val="000000"/>
                </a:solidFill>
              </a:rPr>
              <a:t>PROYECTO</a:t>
            </a:r>
            <a:r>
              <a:rPr sz="2800" spc="-60" dirty="0">
                <a:solidFill>
                  <a:srgbClr val="000000"/>
                </a:solidFill>
              </a:rPr>
              <a:t> </a:t>
            </a:r>
            <a:r>
              <a:rPr sz="2800" spc="-20" dirty="0">
                <a:solidFill>
                  <a:srgbClr val="000000"/>
                </a:solidFill>
              </a:rPr>
              <a:t>COMPARATIVE</a:t>
            </a:r>
            <a:r>
              <a:rPr sz="2800" spc="-50" dirty="0">
                <a:solidFill>
                  <a:srgbClr val="000000"/>
                </a:solidFill>
              </a:rPr>
              <a:t> </a:t>
            </a:r>
            <a:r>
              <a:rPr sz="2800" spc="-10" dirty="0">
                <a:solidFill>
                  <a:srgbClr val="000000"/>
                </a:solidFill>
              </a:rPr>
              <a:t>NATIONAL </a:t>
            </a:r>
            <a:r>
              <a:rPr sz="2800" dirty="0">
                <a:solidFill>
                  <a:srgbClr val="000000"/>
                </a:solidFill>
              </a:rPr>
              <a:t>ELECTIONS</a:t>
            </a:r>
            <a:r>
              <a:rPr sz="2800" spc="-100" dirty="0">
                <a:solidFill>
                  <a:srgbClr val="000000"/>
                </a:solidFill>
              </a:rPr>
              <a:t> </a:t>
            </a:r>
            <a:r>
              <a:rPr sz="2800" dirty="0">
                <a:solidFill>
                  <a:srgbClr val="000000"/>
                </a:solidFill>
              </a:rPr>
              <a:t>PROJECT</a:t>
            </a:r>
            <a:r>
              <a:rPr sz="2800" spc="-95" dirty="0">
                <a:solidFill>
                  <a:srgbClr val="000000"/>
                </a:solidFill>
              </a:rPr>
              <a:t> </a:t>
            </a:r>
            <a:r>
              <a:rPr sz="2800" spc="-10" dirty="0">
                <a:solidFill>
                  <a:srgbClr val="000000"/>
                </a:solidFill>
              </a:rPr>
              <a:t>(</a:t>
            </a:r>
            <a:r>
              <a:rPr sz="2800" u="heavy" spc="-10" dirty="0">
                <a:solidFill>
                  <a:srgbClr val="000000"/>
                </a:solidFill>
                <a:uFill>
                  <a:solidFill>
                    <a:srgbClr val="000000"/>
                  </a:solidFill>
                </a:uFill>
                <a:hlinkClick r:id="rId2"/>
              </a:rPr>
              <a:t>CNEP</a:t>
            </a:r>
            <a:r>
              <a:rPr sz="2800" spc="-10" dirty="0">
                <a:solidFill>
                  <a:srgbClr val="000000"/>
                </a:solidFill>
              </a:rPr>
              <a:t>)?</a:t>
            </a:r>
            <a:endParaRPr sz="2800"/>
          </a:p>
        </p:txBody>
      </p:sp>
      <p:sp>
        <p:nvSpPr>
          <p:cNvPr id="3" name="object 3"/>
          <p:cNvSpPr txBox="1"/>
          <p:nvPr/>
        </p:nvSpPr>
        <p:spPr>
          <a:xfrm>
            <a:off x="3712845" y="1975561"/>
            <a:ext cx="5287645" cy="1520190"/>
          </a:xfrm>
          <a:prstGeom prst="rect">
            <a:avLst/>
          </a:prstGeom>
        </p:spPr>
        <p:txBody>
          <a:bodyPr vert="horz" wrap="square" lIns="0" tIns="13335" rIns="0" bIns="0" rtlCol="0">
            <a:spAutoFit/>
          </a:bodyPr>
          <a:lstStyle/>
          <a:p>
            <a:pPr marL="12700" marR="5080" algn="just">
              <a:lnSpc>
                <a:spcPct val="100000"/>
              </a:lnSpc>
              <a:spcBef>
                <a:spcPts val="105"/>
              </a:spcBef>
            </a:pPr>
            <a:r>
              <a:rPr sz="1400" dirty="0">
                <a:latin typeface="Candara"/>
                <a:cs typeface="Candara"/>
              </a:rPr>
              <a:t>El</a:t>
            </a:r>
            <a:r>
              <a:rPr sz="1400" spc="215" dirty="0">
                <a:latin typeface="Candara"/>
                <a:cs typeface="Candara"/>
              </a:rPr>
              <a:t>  </a:t>
            </a:r>
            <a:r>
              <a:rPr sz="1400" dirty="0">
                <a:latin typeface="Candara"/>
                <a:cs typeface="Candara"/>
              </a:rPr>
              <a:t>Comparative</a:t>
            </a:r>
            <a:r>
              <a:rPr sz="1400" spc="210" dirty="0">
                <a:latin typeface="Candara"/>
                <a:cs typeface="Candara"/>
              </a:rPr>
              <a:t>  </a:t>
            </a:r>
            <a:r>
              <a:rPr sz="1400" dirty="0">
                <a:latin typeface="Candara"/>
                <a:cs typeface="Candara"/>
              </a:rPr>
              <a:t>National</a:t>
            </a:r>
            <a:r>
              <a:rPr sz="1400" spc="225" dirty="0">
                <a:latin typeface="Candara"/>
                <a:cs typeface="Candara"/>
              </a:rPr>
              <a:t>  </a:t>
            </a:r>
            <a:r>
              <a:rPr sz="1400" dirty="0">
                <a:latin typeface="Candara"/>
                <a:cs typeface="Candara"/>
              </a:rPr>
              <a:t>Elections</a:t>
            </a:r>
            <a:r>
              <a:rPr sz="1400" spc="215" dirty="0">
                <a:latin typeface="Candara"/>
                <a:cs typeface="Candara"/>
              </a:rPr>
              <a:t>  </a:t>
            </a:r>
            <a:r>
              <a:rPr sz="1400" dirty="0">
                <a:latin typeface="Candara"/>
                <a:cs typeface="Candara"/>
              </a:rPr>
              <a:t>Project</a:t>
            </a:r>
            <a:r>
              <a:rPr sz="1400" spc="215" dirty="0">
                <a:latin typeface="Candara"/>
                <a:cs typeface="Candara"/>
              </a:rPr>
              <a:t>  </a:t>
            </a:r>
            <a:r>
              <a:rPr sz="1400" dirty="0">
                <a:latin typeface="Candara"/>
                <a:cs typeface="Candara"/>
              </a:rPr>
              <a:t>(CNEP)</a:t>
            </a:r>
            <a:r>
              <a:rPr sz="1400" spc="210" dirty="0">
                <a:latin typeface="Candara"/>
                <a:cs typeface="Candara"/>
              </a:rPr>
              <a:t>  </a:t>
            </a:r>
            <a:r>
              <a:rPr sz="1400" dirty="0">
                <a:latin typeface="Candara"/>
                <a:cs typeface="Candara"/>
              </a:rPr>
              <a:t>es</a:t>
            </a:r>
            <a:r>
              <a:rPr sz="1400" spc="210" dirty="0">
                <a:latin typeface="Candara"/>
                <a:cs typeface="Candara"/>
              </a:rPr>
              <a:t>  </a:t>
            </a:r>
            <a:r>
              <a:rPr sz="1400" dirty="0">
                <a:latin typeface="Candara"/>
                <a:cs typeface="Candara"/>
              </a:rPr>
              <a:t>una</a:t>
            </a:r>
            <a:r>
              <a:rPr sz="1400" spc="215" dirty="0">
                <a:latin typeface="Candara"/>
                <a:cs typeface="Candara"/>
              </a:rPr>
              <a:t>  </a:t>
            </a:r>
            <a:r>
              <a:rPr sz="1400" spc="-25" dirty="0">
                <a:latin typeface="Candara"/>
                <a:cs typeface="Candara"/>
              </a:rPr>
              <a:t>red </a:t>
            </a:r>
            <a:r>
              <a:rPr sz="1400" dirty="0">
                <a:latin typeface="Candara"/>
                <a:cs typeface="Candara"/>
              </a:rPr>
              <a:t>internacional</a:t>
            </a:r>
            <a:r>
              <a:rPr sz="1400" spc="55" dirty="0">
                <a:latin typeface="Candara"/>
                <a:cs typeface="Candara"/>
              </a:rPr>
              <a:t> </a:t>
            </a:r>
            <a:r>
              <a:rPr sz="1400" dirty="0">
                <a:latin typeface="Candara"/>
                <a:cs typeface="Candara"/>
              </a:rPr>
              <a:t>de</a:t>
            </a:r>
            <a:r>
              <a:rPr sz="1400" spc="50" dirty="0">
                <a:latin typeface="Candara"/>
                <a:cs typeface="Candara"/>
              </a:rPr>
              <a:t> </a:t>
            </a:r>
            <a:r>
              <a:rPr sz="1400" dirty="0">
                <a:latin typeface="Candara"/>
                <a:cs typeface="Candara"/>
              </a:rPr>
              <a:t>académicos</a:t>
            </a:r>
            <a:r>
              <a:rPr sz="1400" spc="60" dirty="0">
                <a:latin typeface="Candara"/>
                <a:cs typeface="Candara"/>
              </a:rPr>
              <a:t> </a:t>
            </a:r>
            <a:r>
              <a:rPr sz="1400" dirty="0">
                <a:latin typeface="Candara"/>
                <a:cs typeface="Candara"/>
              </a:rPr>
              <a:t>que</a:t>
            </a:r>
            <a:r>
              <a:rPr sz="1400" spc="55" dirty="0">
                <a:latin typeface="Candara"/>
                <a:cs typeface="Candara"/>
              </a:rPr>
              <a:t> </a:t>
            </a:r>
            <a:r>
              <a:rPr sz="1400" dirty="0">
                <a:latin typeface="Candara"/>
                <a:cs typeface="Candara"/>
              </a:rPr>
              <a:t>realizan</a:t>
            </a:r>
            <a:r>
              <a:rPr sz="1400" spc="50" dirty="0">
                <a:latin typeface="Candara"/>
                <a:cs typeface="Candara"/>
              </a:rPr>
              <a:t> </a:t>
            </a:r>
            <a:r>
              <a:rPr sz="1400" dirty="0">
                <a:latin typeface="Candara"/>
                <a:cs typeface="Candara"/>
              </a:rPr>
              <a:t>estudios</a:t>
            </a:r>
            <a:r>
              <a:rPr sz="1400" spc="50" dirty="0">
                <a:latin typeface="Candara"/>
                <a:cs typeface="Candara"/>
              </a:rPr>
              <a:t> </a:t>
            </a:r>
            <a:r>
              <a:rPr sz="1400" dirty="0">
                <a:latin typeface="Candara"/>
                <a:cs typeface="Candara"/>
              </a:rPr>
              <a:t>postelectorales</a:t>
            </a:r>
            <a:r>
              <a:rPr sz="1400" spc="55" dirty="0">
                <a:latin typeface="Candara"/>
                <a:cs typeface="Candara"/>
              </a:rPr>
              <a:t> </a:t>
            </a:r>
            <a:r>
              <a:rPr sz="1400" spc="-25" dirty="0">
                <a:latin typeface="Candara"/>
                <a:cs typeface="Candara"/>
              </a:rPr>
              <a:t>en </a:t>
            </a:r>
            <a:r>
              <a:rPr sz="1400" dirty="0">
                <a:latin typeface="Candara"/>
                <a:cs typeface="Candara"/>
              </a:rPr>
              <a:t>los</a:t>
            </a:r>
            <a:r>
              <a:rPr sz="1400" spc="-5" dirty="0">
                <a:latin typeface="Candara"/>
                <a:cs typeface="Candara"/>
              </a:rPr>
              <a:t> </a:t>
            </a:r>
            <a:r>
              <a:rPr sz="1400" dirty="0">
                <a:latin typeface="Candara"/>
                <a:cs typeface="Candara"/>
              </a:rPr>
              <a:t>cinco</a:t>
            </a:r>
            <a:r>
              <a:rPr sz="1400" spc="-5" dirty="0">
                <a:latin typeface="Candara"/>
                <a:cs typeface="Candara"/>
              </a:rPr>
              <a:t> </a:t>
            </a:r>
            <a:r>
              <a:rPr sz="1400" dirty="0">
                <a:latin typeface="Candara"/>
                <a:cs typeface="Candara"/>
              </a:rPr>
              <a:t>continentes,</a:t>
            </a:r>
            <a:r>
              <a:rPr sz="1400" spc="-5" dirty="0">
                <a:latin typeface="Candara"/>
                <a:cs typeface="Candara"/>
              </a:rPr>
              <a:t> </a:t>
            </a:r>
            <a:r>
              <a:rPr sz="1400" dirty="0">
                <a:latin typeface="Candara"/>
                <a:cs typeface="Candara"/>
              </a:rPr>
              <a:t>con</a:t>
            </a:r>
            <a:r>
              <a:rPr sz="1400" spc="-5" dirty="0">
                <a:latin typeface="Candara"/>
                <a:cs typeface="Candara"/>
              </a:rPr>
              <a:t> </a:t>
            </a:r>
            <a:r>
              <a:rPr sz="1400" dirty="0">
                <a:latin typeface="Candara"/>
                <a:cs typeface="Candara"/>
              </a:rPr>
              <a:t>el</a:t>
            </a:r>
            <a:r>
              <a:rPr sz="1400" spc="5" dirty="0">
                <a:latin typeface="Candara"/>
                <a:cs typeface="Candara"/>
              </a:rPr>
              <a:t> </a:t>
            </a:r>
            <a:r>
              <a:rPr sz="1400" dirty="0">
                <a:latin typeface="Candara"/>
                <a:cs typeface="Candara"/>
              </a:rPr>
              <a:t>objetivo</a:t>
            </a:r>
            <a:r>
              <a:rPr sz="1400" spc="-10" dirty="0">
                <a:latin typeface="Candara"/>
                <a:cs typeface="Candara"/>
              </a:rPr>
              <a:t> </a:t>
            </a:r>
            <a:r>
              <a:rPr sz="1400" dirty="0">
                <a:latin typeface="Candara"/>
                <a:cs typeface="Candara"/>
              </a:rPr>
              <a:t>de profundizar</a:t>
            </a:r>
            <a:r>
              <a:rPr sz="1400" spc="-5" dirty="0">
                <a:latin typeface="Candara"/>
                <a:cs typeface="Candara"/>
              </a:rPr>
              <a:t> </a:t>
            </a:r>
            <a:r>
              <a:rPr sz="1400" dirty="0">
                <a:latin typeface="Candara"/>
                <a:cs typeface="Candara"/>
              </a:rPr>
              <a:t>en las</a:t>
            </a:r>
            <a:r>
              <a:rPr sz="1400" spc="-5" dirty="0">
                <a:latin typeface="Candara"/>
                <a:cs typeface="Candara"/>
              </a:rPr>
              <a:t> </a:t>
            </a:r>
            <a:r>
              <a:rPr sz="1400" dirty="0">
                <a:latin typeface="Candara"/>
                <a:cs typeface="Candara"/>
              </a:rPr>
              <a:t>actitudes</a:t>
            </a:r>
            <a:r>
              <a:rPr sz="1400" spc="-5" dirty="0">
                <a:latin typeface="Candara"/>
                <a:cs typeface="Candara"/>
              </a:rPr>
              <a:t> </a:t>
            </a:r>
            <a:r>
              <a:rPr sz="1400" spc="-50" dirty="0">
                <a:latin typeface="Candara"/>
                <a:cs typeface="Candara"/>
              </a:rPr>
              <a:t>y </a:t>
            </a:r>
            <a:r>
              <a:rPr sz="1400" dirty="0">
                <a:latin typeface="Candara"/>
                <a:cs typeface="Candara"/>
              </a:rPr>
              <a:t>percepciones</a:t>
            </a:r>
            <a:r>
              <a:rPr sz="1400" spc="260" dirty="0">
                <a:latin typeface="Candara"/>
                <a:cs typeface="Candara"/>
              </a:rPr>
              <a:t> </a:t>
            </a:r>
            <a:r>
              <a:rPr sz="1400" dirty="0">
                <a:latin typeface="Candara"/>
                <a:cs typeface="Candara"/>
              </a:rPr>
              <a:t>ciudadanas</a:t>
            </a:r>
            <a:r>
              <a:rPr sz="1400" spc="275" dirty="0">
                <a:latin typeface="Candara"/>
                <a:cs typeface="Candara"/>
              </a:rPr>
              <a:t> </a:t>
            </a:r>
            <a:r>
              <a:rPr sz="1400" dirty="0">
                <a:latin typeface="Candara"/>
                <a:cs typeface="Candara"/>
              </a:rPr>
              <a:t>respecto</a:t>
            </a:r>
            <a:r>
              <a:rPr sz="1400" spc="265" dirty="0">
                <a:latin typeface="Candara"/>
                <a:cs typeface="Candara"/>
              </a:rPr>
              <a:t> </a:t>
            </a:r>
            <a:r>
              <a:rPr sz="1400" dirty="0">
                <a:latin typeface="Candara"/>
                <a:cs typeface="Candara"/>
              </a:rPr>
              <a:t>de</a:t>
            </a:r>
            <a:r>
              <a:rPr sz="1400" spc="265" dirty="0">
                <a:latin typeface="Candara"/>
                <a:cs typeface="Candara"/>
              </a:rPr>
              <a:t> </a:t>
            </a:r>
            <a:r>
              <a:rPr sz="1400" dirty="0">
                <a:latin typeface="Candara"/>
                <a:cs typeface="Candara"/>
              </a:rPr>
              <a:t>los</a:t>
            </a:r>
            <a:r>
              <a:rPr sz="1400" spc="270" dirty="0">
                <a:latin typeface="Candara"/>
                <a:cs typeface="Candara"/>
              </a:rPr>
              <a:t> </a:t>
            </a:r>
            <a:r>
              <a:rPr sz="1400" dirty="0">
                <a:latin typeface="Candara"/>
                <a:cs typeface="Candara"/>
              </a:rPr>
              <a:t>procesos</a:t>
            </a:r>
            <a:r>
              <a:rPr sz="1400" spc="265" dirty="0">
                <a:latin typeface="Candara"/>
                <a:cs typeface="Candara"/>
              </a:rPr>
              <a:t> </a:t>
            </a:r>
            <a:r>
              <a:rPr sz="1400" dirty="0">
                <a:latin typeface="Candara"/>
                <a:cs typeface="Candara"/>
              </a:rPr>
              <a:t>electorales.</a:t>
            </a:r>
            <a:r>
              <a:rPr sz="1400" spc="260" dirty="0">
                <a:latin typeface="Candara"/>
                <a:cs typeface="Candara"/>
              </a:rPr>
              <a:t> </a:t>
            </a:r>
            <a:r>
              <a:rPr sz="1400" spc="-25" dirty="0">
                <a:latin typeface="Candara"/>
                <a:cs typeface="Candara"/>
              </a:rPr>
              <a:t>Sus </a:t>
            </a:r>
            <a:r>
              <a:rPr sz="1400" dirty="0">
                <a:latin typeface="Candara"/>
                <a:cs typeface="Candara"/>
              </a:rPr>
              <a:t>investigaciones</a:t>
            </a:r>
            <a:r>
              <a:rPr sz="1400" spc="65" dirty="0">
                <a:latin typeface="Candara"/>
                <a:cs typeface="Candara"/>
              </a:rPr>
              <a:t> </a:t>
            </a:r>
            <a:r>
              <a:rPr sz="1400" dirty="0">
                <a:latin typeface="Candara"/>
                <a:cs typeface="Candara"/>
              </a:rPr>
              <a:t>utilizan</a:t>
            </a:r>
            <a:r>
              <a:rPr sz="1400" spc="70" dirty="0">
                <a:latin typeface="Candara"/>
                <a:cs typeface="Candara"/>
              </a:rPr>
              <a:t> </a:t>
            </a:r>
            <a:r>
              <a:rPr sz="1400" dirty="0">
                <a:latin typeface="Candara"/>
                <a:cs typeface="Candara"/>
              </a:rPr>
              <a:t>instrumentos</a:t>
            </a:r>
            <a:r>
              <a:rPr sz="1400" spc="70" dirty="0">
                <a:latin typeface="Candara"/>
                <a:cs typeface="Candara"/>
              </a:rPr>
              <a:t> </a:t>
            </a:r>
            <a:r>
              <a:rPr sz="1400" dirty="0">
                <a:latin typeface="Candara"/>
                <a:cs typeface="Candara"/>
              </a:rPr>
              <a:t>estandarizados</a:t>
            </a:r>
            <a:r>
              <a:rPr sz="1400" spc="75" dirty="0">
                <a:latin typeface="Candara"/>
                <a:cs typeface="Candara"/>
              </a:rPr>
              <a:t> </a:t>
            </a:r>
            <a:r>
              <a:rPr sz="1400" dirty="0">
                <a:latin typeface="Candara"/>
                <a:cs typeface="Candara"/>
              </a:rPr>
              <a:t>que</a:t>
            </a:r>
            <a:r>
              <a:rPr sz="1400" spc="75" dirty="0">
                <a:latin typeface="Candara"/>
                <a:cs typeface="Candara"/>
              </a:rPr>
              <a:t> </a:t>
            </a:r>
            <a:r>
              <a:rPr sz="1400" dirty="0">
                <a:latin typeface="Candara"/>
                <a:cs typeface="Candara"/>
              </a:rPr>
              <a:t>permiten</a:t>
            </a:r>
            <a:r>
              <a:rPr sz="1400" spc="70" dirty="0">
                <a:latin typeface="Candara"/>
                <a:cs typeface="Candara"/>
              </a:rPr>
              <a:t> </a:t>
            </a:r>
            <a:r>
              <a:rPr sz="1400" spc="-25" dirty="0">
                <a:latin typeface="Candara"/>
                <a:cs typeface="Candara"/>
              </a:rPr>
              <a:t>la </a:t>
            </a:r>
            <a:r>
              <a:rPr sz="1400" dirty="0">
                <a:latin typeface="Candara"/>
                <a:cs typeface="Candara"/>
              </a:rPr>
              <a:t>comparabilidad</a:t>
            </a:r>
            <a:r>
              <a:rPr sz="1400" spc="405" dirty="0">
                <a:latin typeface="Candara"/>
                <a:cs typeface="Candara"/>
              </a:rPr>
              <a:t> </a:t>
            </a:r>
            <a:r>
              <a:rPr sz="1400" dirty="0">
                <a:latin typeface="Candara"/>
                <a:cs typeface="Candara"/>
              </a:rPr>
              <a:t>histórica</a:t>
            </a:r>
            <a:r>
              <a:rPr sz="1400" spc="409" dirty="0">
                <a:latin typeface="Candara"/>
                <a:cs typeface="Candara"/>
              </a:rPr>
              <a:t> </a:t>
            </a:r>
            <a:r>
              <a:rPr sz="1400" dirty="0">
                <a:latin typeface="Candara"/>
                <a:cs typeface="Candara"/>
              </a:rPr>
              <a:t>e</a:t>
            </a:r>
            <a:r>
              <a:rPr sz="1400" spc="405" dirty="0">
                <a:latin typeface="Candara"/>
                <a:cs typeface="Candara"/>
              </a:rPr>
              <a:t> </a:t>
            </a:r>
            <a:r>
              <a:rPr sz="1400" dirty="0">
                <a:latin typeface="Candara"/>
                <a:cs typeface="Candara"/>
              </a:rPr>
              <a:t>internacional</a:t>
            </a:r>
            <a:r>
              <a:rPr sz="1400" spc="415" dirty="0">
                <a:latin typeface="Candara"/>
                <a:cs typeface="Candara"/>
              </a:rPr>
              <a:t> </a:t>
            </a:r>
            <a:r>
              <a:rPr sz="1400" dirty="0">
                <a:latin typeface="Candara"/>
                <a:cs typeface="Candara"/>
              </a:rPr>
              <a:t>de</a:t>
            </a:r>
            <a:r>
              <a:rPr sz="1400" spc="409" dirty="0">
                <a:latin typeface="Candara"/>
                <a:cs typeface="Candara"/>
              </a:rPr>
              <a:t> </a:t>
            </a:r>
            <a:r>
              <a:rPr sz="1400" dirty="0">
                <a:latin typeface="Candara"/>
                <a:cs typeface="Candara"/>
              </a:rPr>
              <a:t>los</a:t>
            </a:r>
            <a:r>
              <a:rPr sz="1400" spc="415" dirty="0">
                <a:latin typeface="Candara"/>
                <a:cs typeface="Candara"/>
              </a:rPr>
              <a:t> </a:t>
            </a:r>
            <a:r>
              <a:rPr sz="1400" dirty="0">
                <a:latin typeface="Candara"/>
                <a:cs typeface="Candara"/>
              </a:rPr>
              <a:t>resultados.</a:t>
            </a:r>
            <a:r>
              <a:rPr sz="1400" spc="405" dirty="0">
                <a:latin typeface="Candara"/>
                <a:cs typeface="Candara"/>
              </a:rPr>
              <a:t> </a:t>
            </a:r>
            <a:r>
              <a:rPr sz="1400" spc="-10" dirty="0">
                <a:latin typeface="Candara"/>
                <a:cs typeface="Candara"/>
              </a:rPr>
              <a:t>Desde </a:t>
            </a:r>
            <a:r>
              <a:rPr sz="1400" dirty="0">
                <a:latin typeface="Candara"/>
                <a:cs typeface="Candara"/>
              </a:rPr>
              <a:t>1990,</a:t>
            </a:r>
            <a:r>
              <a:rPr sz="1400" spc="-40" dirty="0">
                <a:latin typeface="Candara"/>
                <a:cs typeface="Candara"/>
              </a:rPr>
              <a:t> </a:t>
            </a:r>
            <a:r>
              <a:rPr sz="1400" dirty="0">
                <a:latin typeface="Candara"/>
                <a:cs typeface="Candara"/>
              </a:rPr>
              <a:t>se</a:t>
            </a:r>
            <a:r>
              <a:rPr sz="1400" spc="-20" dirty="0">
                <a:latin typeface="Candara"/>
                <a:cs typeface="Candara"/>
              </a:rPr>
              <a:t> </a:t>
            </a:r>
            <a:r>
              <a:rPr sz="1400" dirty="0">
                <a:latin typeface="Candara"/>
                <a:cs typeface="Candara"/>
              </a:rPr>
              <a:t>han</a:t>
            </a:r>
            <a:r>
              <a:rPr sz="1400" spc="-10" dirty="0">
                <a:latin typeface="Candara"/>
                <a:cs typeface="Candara"/>
              </a:rPr>
              <a:t> </a:t>
            </a:r>
            <a:r>
              <a:rPr sz="1400" dirty="0">
                <a:latin typeface="Candara"/>
                <a:cs typeface="Candara"/>
              </a:rPr>
              <a:t>llevado</a:t>
            </a:r>
            <a:r>
              <a:rPr sz="1400" spc="-15" dirty="0">
                <a:latin typeface="Candara"/>
                <a:cs typeface="Candara"/>
              </a:rPr>
              <a:t> </a:t>
            </a:r>
            <a:r>
              <a:rPr sz="1400" dirty="0">
                <a:latin typeface="Candara"/>
                <a:cs typeface="Candara"/>
              </a:rPr>
              <a:t>a</a:t>
            </a:r>
            <a:r>
              <a:rPr sz="1400" spc="-15" dirty="0">
                <a:latin typeface="Candara"/>
                <a:cs typeface="Candara"/>
              </a:rPr>
              <a:t> </a:t>
            </a:r>
            <a:r>
              <a:rPr sz="1400" dirty="0">
                <a:latin typeface="Candara"/>
                <a:cs typeface="Candara"/>
              </a:rPr>
              <a:t>cabo</a:t>
            </a:r>
            <a:r>
              <a:rPr sz="1400" spc="-25" dirty="0">
                <a:latin typeface="Candara"/>
                <a:cs typeface="Candara"/>
              </a:rPr>
              <a:t> </a:t>
            </a:r>
            <a:r>
              <a:rPr sz="1400" dirty="0">
                <a:latin typeface="Candara"/>
                <a:cs typeface="Candara"/>
              </a:rPr>
              <a:t>estudios</a:t>
            </a:r>
            <a:r>
              <a:rPr sz="1400" spc="-20" dirty="0">
                <a:latin typeface="Candara"/>
                <a:cs typeface="Candara"/>
              </a:rPr>
              <a:t> </a:t>
            </a:r>
            <a:r>
              <a:rPr sz="1400" dirty="0">
                <a:latin typeface="Candara"/>
                <a:cs typeface="Candara"/>
              </a:rPr>
              <a:t>en</a:t>
            </a:r>
            <a:r>
              <a:rPr sz="1400" spc="-25" dirty="0">
                <a:latin typeface="Candara"/>
                <a:cs typeface="Candara"/>
              </a:rPr>
              <a:t> </a:t>
            </a:r>
            <a:r>
              <a:rPr sz="1400" dirty="0">
                <a:latin typeface="Candara"/>
                <a:cs typeface="Candara"/>
              </a:rPr>
              <a:t>más</a:t>
            </a:r>
            <a:r>
              <a:rPr sz="1400" spc="-20" dirty="0">
                <a:latin typeface="Candara"/>
                <a:cs typeface="Candara"/>
              </a:rPr>
              <a:t> </a:t>
            </a:r>
            <a:r>
              <a:rPr sz="1400" dirty="0">
                <a:latin typeface="Candara"/>
                <a:cs typeface="Candara"/>
              </a:rPr>
              <a:t>de</a:t>
            </a:r>
            <a:r>
              <a:rPr sz="1400" spc="-20" dirty="0">
                <a:latin typeface="Candara"/>
                <a:cs typeface="Candara"/>
              </a:rPr>
              <a:t> </a:t>
            </a:r>
            <a:r>
              <a:rPr sz="1400" dirty="0">
                <a:latin typeface="Candara"/>
                <a:cs typeface="Candara"/>
              </a:rPr>
              <a:t>30</a:t>
            </a:r>
            <a:r>
              <a:rPr sz="1400" spc="-25" dirty="0">
                <a:latin typeface="Candara"/>
                <a:cs typeface="Candara"/>
              </a:rPr>
              <a:t> </a:t>
            </a:r>
            <a:r>
              <a:rPr sz="1400" spc="-10" dirty="0">
                <a:latin typeface="Candara"/>
                <a:cs typeface="Candara"/>
              </a:rPr>
              <a:t>países.</a:t>
            </a:r>
            <a:endParaRPr sz="1400">
              <a:latin typeface="Candara"/>
              <a:cs typeface="Candara"/>
            </a:endParaRPr>
          </a:p>
        </p:txBody>
      </p:sp>
      <p:sp>
        <p:nvSpPr>
          <p:cNvPr id="4" name="object 4"/>
          <p:cNvSpPr txBox="1"/>
          <p:nvPr/>
        </p:nvSpPr>
        <p:spPr>
          <a:xfrm>
            <a:off x="3712845" y="3683253"/>
            <a:ext cx="5289550" cy="3031599"/>
          </a:xfrm>
          <a:prstGeom prst="rect">
            <a:avLst/>
          </a:prstGeom>
        </p:spPr>
        <p:txBody>
          <a:bodyPr vert="horz" wrap="square" lIns="0" tIns="12700" rIns="0" bIns="0" rtlCol="0">
            <a:spAutoFit/>
          </a:bodyPr>
          <a:lstStyle/>
          <a:p>
            <a:pPr marL="12700" marR="5080" algn="just">
              <a:lnSpc>
                <a:spcPct val="100000"/>
              </a:lnSpc>
              <a:spcBef>
                <a:spcPts val="100"/>
              </a:spcBef>
            </a:pPr>
            <a:r>
              <a:rPr sz="1400" dirty="0">
                <a:latin typeface="Candara"/>
                <a:cs typeface="Candara"/>
              </a:rPr>
              <a:t>En</a:t>
            </a:r>
            <a:r>
              <a:rPr sz="1400" spc="40" dirty="0">
                <a:latin typeface="Candara"/>
                <a:cs typeface="Candara"/>
              </a:rPr>
              <a:t> </a:t>
            </a:r>
            <a:r>
              <a:rPr sz="1400" dirty="0">
                <a:latin typeface="Candara"/>
                <a:cs typeface="Candara"/>
              </a:rPr>
              <a:t>Chile,</a:t>
            </a:r>
            <a:r>
              <a:rPr sz="1400" spc="40" dirty="0">
                <a:latin typeface="Candara"/>
                <a:cs typeface="Candara"/>
              </a:rPr>
              <a:t> </a:t>
            </a:r>
            <a:r>
              <a:rPr sz="1400" dirty="0">
                <a:latin typeface="Candara"/>
                <a:cs typeface="Candara"/>
              </a:rPr>
              <a:t>esta</a:t>
            </a:r>
            <a:r>
              <a:rPr sz="1400" spc="30" dirty="0">
                <a:latin typeface="Candara"/>
                <a:cs typeface="Candara"/>
              </a:rPr>
              <a:t> </a:t>
            </a:r>
            <a:r>
              <a:rPr sz="1400" dirty="0">
                <a:latin typeface="Candara"/>
                <a:cs typeface="Candara"/>
              </a:rPr>
              <a:t>es</a:t>
            </a:r>
            <a:r>
              <a:rPr sz="1400" spc="45" dirty="0">
                <a:latin typeface="Candara"/>
                <a:cs typeface="Candara"/>
              </a:rPr>
              <a:t> </a:t>
            </a:r>
            <a:r>
              <a:rPr sz="1400" dirty="0">
                <a:latin typeface="Candara"/>
                <a:cs typeface="Candara"/>
              </a:rPr>
              <a:t>la</a:t>
            </a:r>
            <a:r>
              <a:rPr sz="1400" spc="40" dirty="0">
                <a:latin typeface="Candara"/>
                <a:cs typeface="Candara"/>
              </a:rPr>
              <a:t> </a:t>
            </a:r>
            <a:r>
              <a:rPr sz="1400" dirty="0">
                <a:latin typeface="Candara"/>
                <a:cs typeface="Candara"/>
              </a:rPr>
              <a:t>quinta</a:t>
            </a:r>
            <a:r>
              <a:rPr sz="1400" spc="45" dirty="0">
                <a:latin typeface="Candara"/>
                <a:cs typeface="Candara"/>
              </a:rPr>
              <a:t> </a:t>
            </a:r>
            <a:r>
              <a:rPr sz="1400" dirty="0">
                <a:latin typeface="Candara"/>
                <a:cs typeface="Candara"/>
              </a:rPr>
              <a:t>versión</a:t>
            </a:r>
            <a:r>
              <a:rPr sz="1400" spc="40" dirty="0">
                <a:latin typeface="Candara"/>
                <a:cs typeface="Candara"/>
              </a:rPr>
              <a:t> </a:t>
            </a:r>
            <a:r>
              <a:rPr sz="1400" dirty="0">
                <a:latin typeface="Candara"/>
                <a:cs typeface="Candara"/>
              </a:rPr>
              <a:t>del</a:t>
            </a:r>
            <a:r>
              <a:rPr sz="1400" spc="50" dirty="0">
                <a:latin typeface="Candara"/>
                <a:cs typeface="Candara"/>
              </a:rPr>
              <a:t> </a:t>
            </a:r>
            <a:r>
              <a:rPr sz="1400" dirty="0">
                <a:latin typeface="Candara"/>
                <a:cs typeface="Candara"/>
              </a:rPr>
              <a:t>estudio</a:t>
            </a:r>
            <a:r>
              <a:rPr sz="1400" spc="40" dirty="0">
                <a:latin typeface="Candara"/>
                <a:cs typeface="Candara"/>
              </a:rPr>
              <a:t> </a:t>
            </a:r>
            <a:r>
              <a:rPr sz="1400" dirty="0">
                <a:latin typeface="Candara"/>
                <a:cs typeface="Candara"/>
              </a:rPr>
              <a:t>(1993,</a:t>
            </a:r>
            <a:r>
              <a:rPr sz="1400" spc="45" dirty="0">
                <a:latin typeface="Candara"/>
                <a:cs typeface="Candara"/>
              </a:rPr>
              <a:t> </a:t>
            </a:r>
            <a:r>
              <a:rPr sz="1400" dirty="0">
                <a:latin typeface="Candara"/>
                <a:cs typeface="Candara"/>
              </a:rPr>
              <a:t>1999,</a:t>
            </a:r>
            <a:r>
              <a:rPr sz="1400" spc="40" dirty="0">
                <a:latin typeface="Candara"/>
                <a:cs typeface="Candara"/>
              </a:rPr>
              <a:t> </a:t>
            </a:r>
            <a:r>
              <a:rPr sz="1400" dirty="0">
                <a:latin typeface="Candara"/>
                <a:cs typeface="Candara"/>
              </a:rPr>
              <a:t>2017,</a:t>
            </a:r>
            <a:r>
              <a:rPr sz="1400" spc="40" dirty="0">
                <a:latin typeface="Candara"/>
                <a:cs typeface="Candara"/>
              </a:rPr>
              <a:t> </a:t>
            </a:r>
            <a:r>
              <a:rPr sz="1400" dirty="0">
                <a:latin typeface="Candara"/>
                <a:cs typeface="Candara"/>
              </a:rPr>
              <a:t>2021</a:t>
            </a:r>
            <a:r>
              <a:rPr sz="1400" spc="40" dirty="0">
                <a:latin typeface="Candara"/>
                <a:cs typeface="Candara"/>
              </a:rPr>
              <a:t> </a:t>
            </a:r>
            <a:r>
              <a:rPr sz="1400" spc="-50" dirty="0">
                <a:latin typeface="Candara"/>
                <a:cs typeface="Candara"/>
              </a:rPr>
              <a:t>y </a:t>
            </a:r>
            <a:r>
              <a:rPr sz="1400" dirty="0">
                <a:latin typeface="Candara"/>
                <a:cs typeface="Candara"/>
              </a:rPr>
              <a:t>2025).</a:t>
            </a:r>
            <a:r>
              <a:rPr sz="1400" spc="175" dirty="0">
                <a:latin typeface="Candara"/>
                <a:cs typeface="Candara"/>
              </a:rPr>
              <a:t> </a:t>
            </a:r>
            <a:r>
              <a:rPr sz="1400" dirty="0">
                <a:latin typeface="Candara"/>
                <a:cs typeface="Candara"/>
              </a:rPr>
              <a:t>Su</a:t>
            </a:r>
            <a:r>
              <a:rPr sz="1400" spc="185" dirty="0">
                <a:latin typeface="Candara"/>
                <a:cs typeface="Candara"/>
              </a:rPr>
              <a:t> </a:t>
            </a:r>
            <a:r>
              <a:rPr sz="1400" dirty="0">
                <a:latin typeface="Candara"/>
                <a:cs typeface="Candara"/>
              </a:rPr>
              <a:t>aplicación</a:t>
            </a:r>
            <a:r>
              <a:rPr sz="1400" spc="190" dirty="0">
                <a:latin typeface="Candara"/>
                <a:cs typeface="Candara"/>
              </a:rPr>
              <a:t> </a:t>
            </a:r>
            <a:r>
              <a:rPr sz="1400" dirty="0">
                <a:latin typeface="Candara"/>
                <a:cs typeface="Candara"/>
              </a:rPr>
              <a:t>fue</a:t>
            </a:r>
            <a:r>
              <a:rPr sz="1400" spc="185" dirty="0">
                <a:latin typeface="Candara"/>
                <a:cs typeface="Candara"/>
              </a:rPr>
              <a:t> </a:t>
            </a:r>
            <a:r>
              <a:rPr sz="1400" dirty="0">
                <a:latin typeface="Candara"/>
                <a:cs typeface="Candara"/>
              </a:rPr>
              <a:t>financiada</a:t>
            </a:r>
            <a:r>
              <a:rPr sz="1400" spc="170" dirty="0">
                <a:latin typeface="Candara"/>
                <a:cs typeface="Candara"/>
              </a:rPr>
              <a:t> </a:t>
            </a:r>
            <a:r>
              <a:rPr sz="1400" dirty="0">
                <a:latin typeface="Candara"/>
                <a:cs typeface="Candara"/>
              </a:rPr>
              <a:t>por</a:t>
            </a:r>
            <a:r>
              <a:rPr sz="1400" spc="190" dirty="0">
                <a:latin typeface="Candara"/>
                <a:cs typeface="Candara"/>
              </a:rPr>
              <a:t> </a:t>
            </a:r>
            <a:r>
              <a:rPr sz="1400" dirty="0">
                <a:latin typeface="Candara"/>
                <a:cs typeface="Candara"/>
              </a:rPr>
              <a:t>el</a:t>
            </a:r>
            <a:r>
              <a:rPr sz="1400" spc="185" dirty="0">
                <a:latin typeface="Candara"/>
                <a:cs typeface="Candara"/>
              </a:rPr>
              <a:t> </a:t>
            </a:r>
            <a:r>
              <a:rPr sz="1400" dirty="0">
                <a:latin typeface="Candara"/>
                <a:cs typeface="Candara"/>
              </a:rPr>
              <a:t>director</a:t>
            </a:r>
            <a:r>
              <a:rPr sz="1400" spc="170" dirty="0">
                <a:latin typeface="Candara"/>
                <a:cs typeface="Candara"/>
              </a:rPr>
              <a:t> </a:t>
            </a:r>
            <a:r>
              <a:rPr sz="1400" dirty="0">
                <a:latin typeface="Candara"/>
                <a:cs typeface="Candara"/>
              </a:rPr>
              <a:t>del</a:t>
            </a:r>
            <a:r>
              <a:rPr sz="1400" spc="185" dirty="0">
                <a:latin typeface="Candara"/>
                <a:cs typeface="Candara"/>
              </a:rPr>
              <a:t> </a:t>
            </a:r>
            <a:r>
              <a:rPr sz="1400" dirty="0">
                <a:latin typeface="Candara"/>
                <a:cs typeface="Candara"/>
              </a:rPr>
              <a:t>Research</a:t>
            </a:r>
            <a:r>
              <a:rPr sz="1400" spc="170" dirty="0">
                <a:latin typeface="Candara"/>
                <a:cs typeface="Candara"/>
              </a:rPr>
              <a:t> </a:t>
            </a:r>
            <a:r>
              <a:rPr sz="1400" spc="-25" dirty="0">
                <a:latin typeface="Candara"/>
                <a:cs typeface="Candara"/>
              </a:rPr>
              <a:t>and </a:t>
            </a:r>
            <a:r>
              <a:rPr sz="1400" dirty="0">
                <a:latin typeface="Candara"/>
                <a:cs typeface="Candara"/>
              </a:rPr>
              <a:t>Expertise</a:t>
            </a:r>
            <a:r>
              <a:rPr sz="1400" spc="185" dirty="0">
                <a:latin typeface="Candara"/>
                <a:cs typeface="Candara"/>
              </a:rPr>
              <a:t> </a:t>
            </a:r>
            <a:r>
              <a:rPr sz="1400" dirty="0">
                <a:latin typeface="Candara"/>
                <a:cs typeface="Candara"/>
              </a:rPr>
              <a:t>Center</a:t>
            </a:r>
            <a:r>
              <a:rPr sz="1400" spc="185" dirty="0">
                <a:latin typeface="Candara"/>
                <a:cs typeface="Candara"/>
              </a:rPr>
              <a:t> </a:t>
            </a:r>
            <a:r>
              <a:rPr sz="1400" dirty="0">
                <a:latin typeface="Candara"/>
                <a:cs typeface="Candara"/>
              </a:rPr>
              <a:t>for</a:t>
            </a:r>
            <a:r>
              <a:rPr sz="1400" spc="185" dirty="0">
                <a:latin typeface="Candara"/>
                <a:cs typeface="Candara"/>
              </a:rPr>
              <a:t> </a:t>
            </a:r>
            <a:r>
              <a:rPr sz="1400" dirty="0">
                <a:latin typeface="Candara"/>
                <a:cs typeface="Candara"/>
              </a:rPr>
              <a:t>Survey</a:t>
            </a:r>
            <a:r>
              <a:rPr sz="1400" spc="185" dirty="0">
                <a:latin typeface="Candara"/>
                <a:cs typeface="Candara"/>
              </a:rPr>
              <a:t> </a:t>
            </a:r>
            <a:r>
              <a:rPr sz="1400" dirty="0">
                <a:latin typeface="Candara"/>
                <a:cs typeface="Candara"/>
              </a:rPr>
              <a:t>Methodology</a:t>
            </a:r>
            <a:r>
              <a:rPr sz="1400" spc="185" dirty="0">
                <a:latin typeface="Candara"/>
                <a:cs typeface="Candara"/>
              </a:rPr>
              <a:t> </a:t>
            </a:r>
            <a:r>
              <a:rPr sz="1400" dirty="0">
                <a:latin typeface="Candara"/>
                <a:cs typeface="Candara"/>
              </a:rPr>
              <a:t>(RECSM),</a:t>
            </a:r>
            <a:r>
              <a:rPr sz="1400" spc="185" dirty="0">
                <a:latin typeface="Candara"/>
                <a:cs typeface="Candara"/>
              </a:rPr>
              <a:t> </a:t>
            </a:r>
            <a:r>
              <a:rPr sz="1400" dirty="0">
                <a:latin typeface="Candara"/>
                <a:cs typeface="Candara"/>
              </a:rPr>
              <a:t>Mariano</a:t>
            </a:r>
            <a:r>
              <a:rPr sz="1400" spc="195" dirty="0">
                <a:latin typeface="Candara"/>
                <a:cs typeface="Candara"/>
              </a:rPr>
              <a:t> </a:t>
            </a:r>
            <a:r>
              <a:rPr sz="1400" spc="-10" dirty="0">
                <a:latin typeface="Candara"/>
                <a:cs typeface="Candara"/>
              </a:rPr>
              <a:t>Torcal, </a:t>
            </a:r>
            <a:r>
              <a:rPr sz="1400" dirty="0">
                <a:latin typeface="Candara"/>
                <a:cs typeface="Candara"/>
              </a:rPr>
              <a:t>de</a:t>
            </a:r>
            <a:r>
              <a:rPr sz="1400" spc="475" dirty="0">
                <a:latin typeface="Candara"/>
                <a:cs typeface="Candara"/>
              </a:rPr>
              <a:t> </a:t>
            </a:r>
            <a:r>
              <a:rPr sz="1400" dirty="0">
                <a:latin typeface="Candara"/>
                <a:cs typeface="Candara"/>
              </a:rPr>
              <a:t>la</a:t>
            </a:r>
            <a:r>
              <a:rPr sz="1400" spc="475" dirty="0">
                <a:latin typeface="Candara"/>
                <a:cs typeface="Candara"/>
              </a:rPr>
              <a:t> </a:t>
            </a:r>
            <a:r>
              <a:rPr sz="1400" dirty="0">
                <a:latin typeface="Candara"/>
                <a:cs typeface="Candara"/>
              </a:rPr>
              <a:t>Universidad</a:t>
            </a:r>
            <a:r>
              <a:rPr sz="1400" spc="484" dirty="0">
                <a:latin typeface="Candara"/>
                <a:cs typeface="Candara"/>
              </a:rPr>
              <a:t> </a:t>
            </a:r>
            <a:r>
              <a:rPr sz="1400" dirty="0">
                <a:latin typeface="Candara"/>
                <a:cs typeface="Candara"/>
              </a:rPr>
              <a:t>Pompeu</a:t>
            </a:r>
            <a:r>
              <a:rPr sz="1400" spc="490" dirty="0">
                <a:latin typeface="Candara"/>
                <a:cs typeface="Candara"/>
              </a:rPr>
              <a:t> </a:t>
            </a:r>
            <a:r>
              <a:rPr sz="1400" dirty="0">
                <a:latin typeface="Candara"/>
                <a:cs typeface="Candara"/>
              </a:rPr>
              <a:t>Fabra,</a:t>
            </a:r>
            <a:r>
              <a:rPr sz="1400" spc="475" dirty="0">
                <a:latin typeface="Candara"/>
                <a:cs typeface="Candara"/>
              </a:rPr>
              <a:t> </a:t>
            </a:r>
            <a:r>
              <a:rPr sz="1400" dirty="0">
                <a:latin typeface="Candara"/>
                <a:cs typeface="Candara"/>
              </a:rPr>
              <a:t>y</a:t>
            </a:r>
            <a:r>
              <a:rPr sz="1400" spc="484" dirty="0">
                <a:latin typeface="Candara"/>
                <a:cs typeface="Candara"/>
              </a:rPr>
              <a:t> </a:t>
            </a:r>
            <a:r>
              <a:rPr sz="1400" dirty="0">
                <a:latin typeface="Candara"/>
                <a:cs typeface="Candara"/>
              </a:rPr>
              <a:t>Aaron</a:t>
            </a:r>
            <a:r>
              <a:rPr sz="1400" spc="475" dirty="0">
                <a:latin typeface="Candara"/>
                <a:cs typeface="Candara"/>
              </a:rPr>
              <a:t> </a:t>
            </a:r>
            <a:r>
              <a:rPr sz="1400" dirty="0">
                <a:latin typeface="Candara"/>
                <a:cs typeface="Candara"/>
              </a:rPr>
              <a:t>Schneider,</a:t>
            </a:r>
            <a:r>
              <a:rPr sz="1400" spc="475" dirty="0">
                <a:latin typeface="Candara"/>
                <a:cs typeface="Candara"/>
              </a:rPr>
              <a:t> </a:t>
            </a:r>
            <a:r>
              <a:rPr sz="1400" dirty="0">
                <a:latin typeface="Candara"/>
                <a:cs typeface="Candara"/>
              </a:rPr>
              <a:t>Leo</a:t>
            </a:r>
            <a:r>
              <a:rPr sz="1400" spc="480" dirty="0">
                <a:latin typeface="Candara"/>
                <a:cs typeface="Candara"/>
              </a:rPr>
              <a:t> </a:t>
            </a:r>
            <a:r>
              <a:rPr sz="1400" spc="-10" dirty="0">
                <a:latin typeface="Candara"/>
                <a:cs typeface="Candara"/>
              </a:rPr>
              <a:t>Block </a:t>
            </a:r>
            <a:r>
              <a:rPr sz="1400" dirty="0">
                <a:latin typeface="Candara"/>
                <a:cs typeface="Candara"/>
              </a:rPr>
              <a:t>Profesor</a:t>
            </a:r>
            <a:r>
              <a:rPr sz="1400" spc="-30" dirty="0">
                <a:latin typeface="Candara"/>
                <a:cs typeface="Candara"/>
              </a:rPr>
              <a:t> </a:t>
            </a:r>
            <a:r>
              <a:rPr sz="1400" dirty="0">
                <a:latin typeface="Candara"/>
                <a:cs typeface="Candara"/>
              </a:rPr>
              <a:t>de</a:t>
            </a:r>
            <a:r>
              <a:rPr sz="1400" spc="-25" dirty="0">
                <a:latin typeface="Candara"/>
                <a:cs typeface="Candara"/>
              </a:rPr>
              <a:t> </a:t>
            </a:r>
            <a:r>
              <a:rPr sz="1400" dirty="0">
                <a:latin typeface="Candara"/>
                <a:cs typeface="Candara"/>
              </a:rPr>
              <a:t>la</a:t>
            </a:r>
            <a:r>
              <a:rPr sz="1400" spc="-35" dirty="0">
                <a:latin typeface="Candara"/>
                <a:cs typeface="Candara"/>
              </a:rPr>
              <a:t> </a:t>
            </a:r>
            <a:r>
              <a:rPr sz="1400" dirty="0">
                <a:latin typeface="Candara"/>
                <a:cs typeface="Candara"/>
              </a:rPr>
              <a:t>Universidad</a:t>
            </a:r>
            <a:r>
              <a:rPr sz="1400" spc="-10" dirty="0">
                <a:latin typeface="Candara"/>
                <a:cs typeface="Candara"/>
              </a:rPr>
              <a:t> </a:t>
            </a:r>
            <a:r>
              <a:rPr sz="1400" dirty="0">
                <a:latin typeface="Candara"/>
                <a:cs typeface="Candara"/>
              </a:rPr>
              <a:t>de</a:t>
            </a:r>
            <a:r>
              <a:rPr sz="1400" spc="-25" dirty="0">
                <a:latin typeface="Candara"/>
                <a:cs typeface="Candara"/>
              </a:rPr>
              <a:t> </a:t>
            </a:r>
            <a:r>
              <a:rPr sz="1400" spc="-10" dirty="0">
                <a:latin typeface="Candara"/>
                <a:cs typeface="Candara"/>
              </a:rPr>
              <a:t>Denver.</a:t>
            </a:r>
            <a:endParaRPr sz="1400" dirty="0">
              <a:latin typeface="Candara"/>
              <a:cs typeface="Candara"/>
            </a:endParaRPr>
          </a:p>
          <a:p>
            <a:pPr marL="12700" marR="7620" algn="just">
              <a:lnSpc>
                <a:spcPct val="100000"/>
              </a:lnSpc>
              <a:spcBef>
                <a:spcPts val="1685"/>
              </a:spcBef>
            </a:pPr>
            <a:r>
              <a:rPr sz="1400" dirty="0">
                <a:latin typeface="Candara"/>
                <a:cs typeface="Candara"/>
              </a:rPr>
              <a:t>La</a:t>
            </a:r>
            <a:r>
              <a:rPr sz="1400" spc="495" dirty="0">
                <a:latin typeface="Candara"/>
                <a:cs typeface="Candara"/>
              </a:rPr>
              <a:t> </a:t>
            </a:r>
            <a:r>
              <a:rPr sz="1400" dirty="0">
                <a:latin typeface="Candara"/>
                <a:cs typeface="Candara"/>
              </a:rPr>
              <a:t>implementación</a:t>
            </a:r>
            <a:r>
              <a:rPr sz="1400" spc="105" dirty="0">
                <a:latin typeface="Candara"/>
                <a:cs typeface="Candara"/>
              </a:rPr>
              <a:t>  </a:t>
            </a:r>
            <a:r>
              <a:rPr sz="1400" dirty="0">
                <a:latin typeface="Candara"/>
                <a:cs typeface="Candara"/>
              </a:rPr>
              <a:t>en</a:t>
            </a:r>
            <a:r>
              <a:rPr sz="1400" spc="100" dirty="0">
                <a:latin typeface="Candara"/>
                <a:cs typeface="Candara"/>
              </a:rPr>
              <a:t>  </a:t>
            </a:r>
            <a:r>
              <a:rPr sz="1400" dirty="0">
                <a:latin typeface="Candara"/>
                <a:cs typeface="Candara"/>
              </a:rPr>
              <a:t>Chile</a:t>
            </a:r>
            <a:r>
              <a:rPr sz="1400" spc="105" dirty="0">
                <a:latin typeface="Candara"/>
                <a:cs typeface="Candara"/>
              </a:rPr>
              <a:t>  </a:t>
            </a:r>
            <a:r>
              <a:rPr sz="1400" dirty="0">
                <a:latin typeface="Candara"/>
                <a:cs typeface="Candara"/>
              </a:rPr>
              <a:t>fue</a:t>
            </a:r>
            <a:r>
              <a:rPr sz="1400" spc="105" dirty="0">
                <a:latin typeface="Candara"/>
                <a:cs typeface="Candara"/>
              </a:rPr>
              <a:t>  </a:t>
            </a:r>
            <a:r>
              <a:rPr sz="1400" dirty="0">
                <a:latin typeface="Candara"/>
                <a:cs typeface="Candara"/>
              </a:rPr>
              <a:t>supervisada</a:t>
            </a:r>
            <a:r>
              <a:rPr sz="1400" spc="495" dirty="0">
                <a:latin typeface="Candara"/>
                <a:cs typeface="Candara"/>
              </a:rPr>
              <a:t> </a:t>
            </a:r>
            <a:r>
              <a:rPr sz="1400" dirty="0">
                <a:latin typeface="Candara"/>
                <a:cs typeface="Candara"/>
              </a:rPr>
              <a:t>por</a:t>
            </a:r>
            <a:r>
              <a:rPr sz="1400" spc="495" dirty="0">
                <a:latin typeface="Candara"/>
                <a:cs typeface="Candara"/>
              </a:rPr>
              <a:t> </a:t>
            </a:r>
            <a:r>
              <a:rPr sz="1400" dirty="0">
                <a:latin typeface="Candara"/>
                <a:cs typeface="Candara"/>
              </a:rPr>
              <a:t>el</a:t>
            </a:r>
            <a:r>
              <a:rPr sz="1400" spc="105" dirty="0">
                <a:latin typeface="Candara"/>
                <a:cs typeface="Candara"/>
              </a:rPr>
              <a:t>  </a:t>
            </a:r>
            <a:r>
              <a:rPr sz="1400" dirty="0">
                <a:latin typeface="Candara"/>
                <a:cs typeface="Candara"/>
              </a:rPr>
              <a:t>director</a:t>
            </a:r>
            <a:r>
              <a:rPr sz="1400" spc="495" dirty="0">
                <a:latin typeface="Candara"/>
                <a:cs typeface="Candara"/>
              </a:rPr>
              <a:t> </a:t>
            </a:r>
            <a:r>
              <a:rPr sz="1400" spc="-25" dirty="0">
                <a:latin typeface="Candara"/>
                <a:cs typeface="Candara"/>
              </a:rPr>
              <a:t>del </a:t>
            </a:r>
            <a:r>
              <a:rPr sz="1400" dirty="0">
                <a:latin typeface="Candara"/>
                <a:cs typeface="Candara"/>
              </a:rPr>
              <a:t>proyecto</a:t>
            </a:r>
            <a:r>
              <a:rPr sz="1400" spc="254" dirty="0">
                <a:latin typeface="Candara"/>
                <a:cs typeface="Candara"/>
              </a:rPr>
              <a:t> </a:t>
            </a:r>
            <a:r>
              <a:rPr sz="1400" dirty="0">
                <a:latin typeface="Candara"/>
                <a:cs typeface="Candara"/>
              </a:rPr>
              <a:t>en</a:t>
            </a:r>
            <a:r>
              <a:rPr sz="1400" spc="270" dirty="0">
                <a:latin typeface="Candara"/>
                <a:cs typeface="Candara"/>
              </a:rPr>
              <a:t> </a:t>
            </a:r>
            <a:r>
              <a:rPr sz="1400" dirty="0">
                <a:latin typeface="Candara"/>
                <a:cs typeface="Candara"/>
              </a:rPr>
              <a:t>Chile,</a:t>
            </a:r>
            <a:r>
              <a:rPr sz="1400" spc="275" dirty="0">
                <a:latin typeface="Candara"/>
                <a:cs typeface="Candara"/>
              </a:rPr>
              <a:t> </a:t>
            </a:r>
            <a:r>
              <a:rPr sz="1400" b="1" dirty="0">
                <a:latin typeface="Candara"/>
                <a:cs typeface="Candara"/>
              </a:rPr>
              <a:t>Andrés</a:t>
            </a:r>
            <a:r>
              <a:rPr sz="1400" b="1" spc="265" dirty="0">
                <a:latin typeface="Candara"/>
                <a:cs typeface="Candara"/>
              </a:rPr>
              <a:t> </a:t>
            </a:r>
            <a:r>
              <a:rPr sz="1400" b="1" dirty="0">
                <a:latin typeface="Candara"/>
                <a:cs typeface="Candara"/>
              </a:rPr>
              <a:t>Scherman</a:t>
            </a:r>
            <a:r>
              <a:rPr sz="1400" dirty="0">
                <a:latin typeface="Candara"/>
                <a:cs typeface="Candara"/>
              </a:rPr>
              <a:t>,</a:t>
            </a:r>
            <a:r>
              <a:rPr sz="1400" spc="270" dirty="0">
                <a:latin typeface="Candara"/>
                <a:cs typeface="Candara"/>
              </a:rPr>
              <a:t> </a:t>
            </a:r>
            <a:r>
              <a:rPr sz="1400" dirty="0">
                <a:latin typeface="Candara"/>
                <a:cs typeface="Candara"/>
              </a:rPr>
              <a:t>académico</a:t>
            </a:r>
            <a:r>
              <a:rPr sz="1400" spc="265" dirty="0">
                <a:latin typeface="Candara"/>
                <a:cs typeface="Candara"/>
              </a:rPr>
              <a:t> </a:t>
            </a:r>
            <a:r>
              <a:rPr sz="1400" dirty="0">
                <a:latin typeface="Candara"/>
                <a:cs typeface="Candara"/>
              </a:rPr>
              <a:t>de</a:t>
            </a:r>
            <a:r>
              <a:rPr sz="1400" spc="265" dirty="0">
                <a:latin typeface="Candara"/>
                <a:cs typeface="Candara"/>
              </a:rPr>
              <a:t> </a:t>
            </a:r>
            <a:r>
              <a:rPr sz="1400" dirty="0">
                <a:latin typeface="Candara"/>
                <a:cs typeface="Candara"/>
              </a:rPr>
              <a:t>la</a:t>
            </a:r>
            <a:r>
              <a:rPr sz="1400" spc="275" dirty="0">
                <a:latin typeface="Candara"/>
                <a:cs typeface="Candara"/>
              </a:rPr>
              <a:t> </a:t>
            </a:r>
            <a:r>
              <a:rPr sz="1400" spc="-10" dirty="0">
                <a:latin typeface="Candara"/>
                <a:cs typeface="Candara"/>
              </a:rPr>
              <a:t>Universidad </a:t>
            </a:r>
            <a:r>
              <a:rPr sz="1400" dirty="0">
                <a:latin typeface="Candara"/>
                <a:cs typeface="Candara"/>
              </a:rPr>
              <a:t>Adolfo</a:t>
            </a:r>
            <a:r>
              <a:rPr sz="1400" spc="360" dirty="0">
                <a:latin typeface="Candara"/>
                <a:cs typeface="Candara"/>
              </a:rPr>
              <a:t> </a:t>
            </a:r>
            <a:r>
              <a:rPr sz="1400" dirty="0">
                <a:latin typeface="Candara"/>
                <a:cs typeface="Candara"/>
              </a:rPr>
              <a:t>Ibáñez</a:t>
            </a:r>
            <a:r>
              <a:rPr sz="1400" spc="360" dirty="0">
                <a:latin typeface="Candara"/>
                <a:cs typeface="Candara"/>
              </a:rPr>
              <a:t> </a:t>
            </a:r>
            <a:r>
              <a:rPr sz="1400" dirty="0">
                <a:latin typeface="Candara"/>
                <a:cs typeface="Candara"/>
              </a:rPr>
              <a:t>y</a:t>
            </a:r>
            <a:r>
              <a:rPr sz="1400" spc="360" dirty="0">
                <a:latin typeface="Candara"/>
                <a:cs typeface="Candara"/>
              </a:rPr>
              <a:t> </a:t>
            </a:r>
            <a:r>
              <a:rPr sz="1400" dirty="0">
                <a:latin typeface="Candara"/>
                <a:cs typeface="Candara"/>
              </a:rPr>
              <a:t>director</a:t>
            </a:r>
            <a:r>
              <a:rPr sz="1400" spc="365" dirty="0">
                <a:latin typeface="Candara"/>
                <a:cs typeface="Candara"/>
              </a:rPr>
              <a:t> </a:t>
            </a:r>
            <a:r>
              <a:rPr sz="1400" dirty="0">
                <a:latin typeface="Candara"/>
                <a:cs typeface="Candara"/>
              </a:rPr>
              <a:t>del</a:t>
            </a:r>
            <a:r>
              <a:rPr sz="1400" spc="370" dirty="0">
                <a:latin typeface="Candara"/>
                <a:cs typeface="Candara"/>
              </a:rPr>
              <a:t> </a:t>
            </a:r>
            <a:r>
              <a:rPr sz="1400" dirty="0">
                <a:latin typeface="Candara"/>
                <a:cs typeface="Candara"/>
              </a:rPr>
              <a:t>Magíster</a:t>
            </a:r>
            <a:r>
              <a:rPr sz="1400" spc="345" dirty="0">
                <a:latin typeface="Candara"/>
                <a:cs typeface="Candara"/>
              </a:rPr>
              <a:t> </a:t>
            </a:r>
            <a:r>
              <a:rPr sz="1400" dirty="0">
                <a:latin typeface="Candara"/>
                <a:cs typeface="Candara"/>
              </a:rPr>
              <a:t>de</a:t>
            </a:r>
            <a:r>
              <a:rPr sz="1400" spc="365" dirty="0">
                <a:latin typeface="Candara"/>
                <a:cs typeface="Candara"/>
              </a:rPr>
              <a:t> </a:t>
            </a:r>
            <a:r>
              <a:rPr sz="1400" dirty="0">
                <a:latin typeface="Candara"/>
                <a:cs typeface="Candara"/>
              </a:rPr>
              <a:t>Comunicación</a:t>
            </a:r>
            <a:r>
              <a:rPr sz="1400" spc="370" dirty="0">
                <a:latin typeface="Candara"/>
                <a:cs typeface="Candara"/>
              </a:rPr>
              <a:t> </a:t>
            </a:r>
            <a:r>
              <a:rPr sz="1400" dirty="0">
                <a:latin typeface="Candara"/>
                <a:cs typeface="Candara"/>
              </a:rPr>
              <a:t>Política</a:t>
            </a:r>
            <a:r>
              <a:rPr sz="1400" spc="360" dirty="0">
                <a:latin typeface="Candara"/>
                <a:cs typeface="Candara"/>
              </a:rPr>
              <a:t> </a:t>
            </a:r>
            <a:r>
              <a:rPr sz="1400" spc="-50" dirty="0">
                <a:latin typeface="Candara"/>
                <a:cs typeface="Candara"/>
              </a:rPr>
              <a:t>y </a:t>
            </a:r>
            <a:r>
              <a:rPr sz="1400" dirty="0">
                <a:latin typeface="Candara"/>
                <a:cs typeface="Candara"/>
              </a:rPr>
              <a:t>Asuntos</a:t>
            </a:r>
            <a:r>
              <a:rPr sz="1400" spc="195" dirty="0">
                <a:latin typeface="Candara"/>
                <a:cs typeface="Candara"/>
              </a:rPr>
              <a:t>  </a:t>
            </a:r>
            <a:r>
              <a:rPr sz="1400" dirty="0">
                <a:latin typeface="Candara"/>
                <a:cs typeface="Candara"/>
              </a:rPr>
              <a:t>Públicos</a:t>
            </a:r>
            <a:r>
              <a:rPr sz="1400" spc="204" dirty="0">
                <a:latin typeface="Candara"/>
                <a:cs typeface="Candara"/>
              </a:rPr>
              <a:t>  </a:t>
            </a:r>
            <a:r>
              <a:rPr sz="1400" dirty="0">
                <a:latin typeface="Candara"/>
                <a:cs typeface="Candara"/>
              </a:rPr>
              <a:t>de</a:t>
            </a:r>
            <a:r>
              <a:rPr sz="1400" spc="200" dirty="0">
                <a:latin typeface="Candara"/>
                <a:cs typeface="Candara"/>
              </a:rPr>
              <a:t>  </a:t>
            </a:r>
            <a:r>
              <a:rPr sz="1400" dirty="0">
                <a:latin typeface="Candara"/>
                <a:cs typeface="Candara"/>
              </a:rPr>
              <a:t>la</a:t>
            </a:r>
            <a:r>
              <a:rPr sz="1400" spc="200" dirty="0">
                <a:latin typeface="Candara"/>
                <a:cs typeface="Candara"/>
              </a:rPr>
              <a:t>  </a:t>
            </a:r>
            <a:r>
              <a:rPr sz="1400" dirty="0">
                <a:latin typeface="Candara"/>
                <a:cs typeface="Candara"/>
              </a:rPr>
              <a:t>misma</a:t>
            </a:r>
            <a:r>
              <a:rPr sz="1400" spc="195" dirty="0">
                <a:latin typeface="Candara"/>
                <a:cs typeface="Candara"/>
              </a:rPr>
              <a:t>  </a:t>
            </a:r>
            <a:r>
              <a:rPr sz="1400" dirty="0">
                <a:latin typeface="Candara"/>
                <a:cs typeface="Candara"/>
              </a:rPr>
              <a:t>universidad,</a:t>
            </a:r>
            <a:r>
              <a:rPr sz="1400" spc="195" dirty="0">
                <a:latin typeface="Candara"/>
                <a:cs typeface="Candara"/>
              </a:rPr>
              <a:t>  </a:t>
            </a:r>
            <a:r>
              <a:rPr sz="1400" dirty="0">
                <a:latin typeface="Candara"/>
                <a:cs typeface="Candara"/>
              </a:rPr>
              <a:t>junto</a:t>
            </a:r>
            <a:r>
              <a:rPr sz="1400" spc="200" dirty="0">
                <a:latin typeface="Candara"/>
                <a:cs typeface="Candara"/>
              </a:rPr>
              <a:t>  </a:t>
            </a:r>
            <a:r>
              <a:rPr sz="1400" dirty="0">
                <a:latin typeface="Candara"/>
                <a:cs typeface="Candara"/>
              </a:rPr>
              <a:t>con</a:t>
            </a:r>
            <a:r>
              <a:rPr sz="1400" spc="204" dirty="0">
                <a:latin typeface="Candara"/>
                <a:cs typeface="Candara"/>
              </a:rPr>
              <a:t>  </a:t>
            </a:r>
            <a:r>
              <a:rPr sz="1400" b="1" spc="-10" dirty="0">
                <a:latin typeface="Candara"/>
                <a:cs typeface="Candara"/>
              </a:rPr>
              <a:t>Ricardo </a:t>
            </a:r>
            <a:r>
              <a:rPr sz="1400" b="1" dirty="0">
                <a:latin typeface="Candara"/>
                <a:cs typeface="Candara"/>
              </a:rPr>
              <a:t>González</a:t>
            </a:r>
            <a:r>
              <a:rPr sz="1400" dirty="0">
                <a:latin typeface="Candara"/>
                <a:cs typeface="Candara"/>
              </a:rPr>
              <a:t>,</a:t>
            </a:r>
            <a:r>
              <a:rPr sz="1400" spc="484" dirty="0">
                <a:latin typeface="Candara"/>
                <a:cs typeface="Candara"/>
              </a:rPr>
              <a:t> </a:t>
            </a:r>
            <a:r>
              <a:rPr sz="1400" dirty="0">
                <a:latin typeface="Candara"/>
                <a:cs typeface="Candara"/>
              </a:rPr>
              <a:t>director</a:t>
            </a:r>
            <a:r>
              <a:rPr sz="1400" spc="490" dirty="0">
                <a:latin typeface="Candara"/>
                <a:cs typeface="Candara"/>
              </a:rPr>
              <a:t> </a:t>
            </a:r>
            <a:r>
              <a:rPr sz="1400" dirty="0">
                <a:latin typeface="Candara"/>
                <a:cs typeface="Candara"/>
              </a:rPr>
              <a:t>de</a:t>
            </a:r>
            <a:r>
              <a:rPr sz="1400" spc="495" dirty="0">
                <a:latin typeface="Candara"/>
                <a:cs typeface="Candara"/>
              </a:rPr>
              <a:t> </a:t>
            </a:r>
            <a:r>
              <a:rPr sz="1400" b="1" dirty="0">
                <a:latin typeface="Candara"/>
                <a:cs typeface="Candara"/>
              </a:rPr>
              <a:t>LEAS</a:t>
            </a:r>
            <a:r>
              <a:rPr sz="1400" b="1" spc="495" dirty="0">
                <a:latin typeface="Candara"/>
                <a:cs typeface="Candara"/>
              </a:rPr>
              <a:t> </a:t>
            </a:r>
            <a:r>
              <a:rPr sz="1400" b="1" dirty="0">
                <a:latin typeface="Candara"/>
                <a:cs typeface="Candara"/>
              </a:rPr>
              <a:t>de</a:t>
            </a:r>
            <a:r>
              <a:rPr sz="1400" b="1" spc="495" dirty="0">
                <a:latin typeface="Candara"/>
                <a:cs typeface="Candara"/>
              </a:rPr>
              <a:t> </a:t>
            </a:r>
            <a:r>
              <a:rPr sz="1400" b="1" dirty="0">
                <a:latin typeface="Candara"/>
                <a:cs typeface="Candara"/>
              </a:rPr>
              <a:t>la</a:t>
            </a:r>
            <a:r>
              <a:rPr sz="1400" b="1" spc="484" dirty="0">
                <a:latin typeface="Candara"/>
                <a:cs typeface="Candara"/>
              </a:rPr>
              <a:t> </a:t>
            </a:r>
            <a:r>
              <a:rPr sz="1400" b="1" dirty="0">
                <a:latin typeface="Candara"/>
                <a:cs typeface="Candara"/>
              </a:rPr>
              <a:t>Escuela</a:t>
            </a:r>
            <a:r>
              <a:rPr sz="1400" b="1" spc="490" dirty="0">
                <a:latin typeface="Candara"/>
                <a:cs typeface="Candara"/>
              </a:rPr>
              <a:t> </a:t>
            </a:r>
            <a:r>
              <a:rPr sz="1400" b="1" dirty="0">
                <a:latin typeface="Candara"/>
                <a:cs typeface="Candara"/>
              </a:rPr>
              <a:t>de</a:t>
            </a:r>
            <a:r>
              <a:rPr sz="1400" b="1" spc="490" dirty="0">
                <a:latin typeface="Candara"/>
                <a:cs typeface="Candara"/>
              </a:rPr>
              <a:t> </a:t>
            </a:r>
            <a:r>
              <a:rPr sz="1400" b="1" dirty="0">
                <a:latin typeface="Candara"/>
                <a:cs typeface="Candara"/>
              </a:rPr>
              <a:t>Comunicaciones</a:t>
            </a:r>
            <a:r>
              <a:rPr lang="es-ES" sz="1400" b="1" dirty="0">
                <a:latin typeface="Candara"/>
                <a:cs typeface="Candara"/>
              </a:rPr>
              <a:t>. </a:t>
            </a:r>
            <a:r>
              <a:rPr lang="es-ES" sz="1400" dirty="0">
                <a:latin typeface="Candara"/>
                <a:cs typeface="Candara"/>
              </a:rPr>
              <a:t>Este informe fue elaborado con la colaboración de </a:t>
            </a:r>
            <a:r>
              <a:rPr lang="es-ES" sz="1400" b="1" dirty="0">
                <a:latin typeface="Candara"/>
                <a:cs typeface="Candara"/>
              </a:rPr>
              <a:t>Ignacia Devia, </a:t>
            </a:r>
            <a:r>
              <a:rPr lang="es-ES" sz="1400" dirty="0">
                <a:latin typeface="Candara"/>
                <a:cs typeface="Candara"/>
              </a:rPr>
              <a:t>asistente de investigación de la Escuela de Comunicaciones y Periodismo UAI.</a:t>
            </a:r>
            <a:endParaRPr sz="1400" dirty="0">
              <a:latin typeface="Candara"/>
              <a:cs typeface="Candara"/>
            </a:endParaRPr>
          </a:p>
        </p:txBody>
      </p:sp>
      <p:sp>
        <p:nvSpPr>
          <p:cNvPr id="5" name="object 5"/>
          <p:cNvSpPr txBox="1"/>
          <p:nvPr/>
        </p:nvSpPr>
        <p:spPr>
          <a:xfrm>
            <a:off x="10194417" y="775462"/>
            <a:ext cx="1362075" cy="1367790"/>
          </a:xfrm>
          <a:prstGeom prst="rect">
            <a:avLst/>
          </a:prstGeom>
        </p:spPr>
        <p:txBody>
          <a:bodyPr vert="horz" wrap="square" lIns="0" tIns="11430" rIns="0" bIns="0" rtlCol="0">
            <a:spAutoFit/>
          </a:bodyPr>
          <a:lstStyle/>
          <a:p>
            <a:pPr marL="12700" marR="5080" indent="38735" algn="ctr">
              <a:lnSpc>
                <a:spcPct val="101299"/>
              </a:lnSpc>
              <a:spcBef>
                <a:spcPts val="90"/>
              </a:spcBef>
            </a:pPr>
            <a:r>
              <a:rPr sz="1450" dirty="0">
                <a:latin typeface="Candara"/>
                <a:cs typeface="Candara"/>
              </a:rPr>
              <a:t>¿Quieres</a:t>
            </a:r>
            <a:r>
              <a:rPr sz="1450" spc="10" dirty="0">
                <a:latin typeface="Candara"/>
                <a:cs typeface="Candara"/>
              </a:rPr>
              <a:t> </a:t>
            </a:r>
            <a:r>
              <a:rPr sz="1450" spc="-20" dirty="0">
                <a:latin typeface="Candara"/>
                <a:cs typeface="Candara"/>
              </a:rPr>
              <a:t>saber </a:t>
            </a:r>
            <a:r>
              <a:rPr sz="1450" dirty="0">
                <a:latin typeface="Candara"/>
                <a:cs typeface="Candara"/>
              </a:rPr>
              <a:t>más</a:t>
            </a:r>
            <a:r>
              <a:rPr sz="1450" spc="-10" dirty="0">
                <a:latin typeface="Candara"/>
                <a:cs typeface="Candara"/>
              </a:rPr>
              <a:t> </a:t>
            </a:r>
            <a:r>
              <a:rPr sz="1450" dirty="0">
                <a:latin typeface="Candara"/>
                <a:cs typeface="Candara"/>
              </a:rPr>
              <a:t>sobre</a:t>
            </a:r>
            <a:r>
              <a:rPr sz="1450" spc="5" dirty="0">
                <a:latin typeface="Candara"/>
                <a:cs typeface="Candara"/>
              </a:rPr>
              <a:t> </a:t>
            </a:r>
            <a:r>
              <a:rPr sz="1450" spc="-25" dirty="0">
                <a:latin typeface="Candara"/>
                <a:cs typeface="Candara"/>
              </a:rPr>
              <a:t>el </a:t>
            </a:r>
            <a:r>
              <a:rPr sz="1450" b="1" dirty="0">
                <a:solidFill>
                  <a:srgbClr val="FF0000"/>
                </a:solidFill>
                <a:latin typeface="Candara"/>
                <a:cs typeface="Candara"/>
              </a:rPr>
              <a:t>Laboratorio</a:t>
            </a:r>
            <a:r>
              <a:rPr sz="1450" b="1" spc="30" dirty="0">
                <a:solidFill>
                  <a:srgbClr val="FF0000"/>
                </a:solidFill>
                <a:latin typeface="Candara"/>
                <a:cs typeface="Candara"/>
              </a:rPr>
              <a:t> </a:t>
            </a:r>
            <a:r>
              <a:rPr sz="1450" b="1" spc="-25" dirty="0">
                <a:solidFill>
                  <a:srgbClr val="FF0000"/>
                </a:solidFill>
                <a:latin typeface="Candara"/>
                <a:cs typeface="Candara"/>
              </a:rPr>
              <a:t>de </a:t>
            </a:r>
            <a:r>
              <a:rPr sz="1450" b="1" dirty="0">
                <a:solidFill>
                  <a:srgbClr val="FF0000"/>
                </a:solidFill>
                <a:latin typeface="Candara"/>
                <a:cs typeface="Candara"/>
              </a:rPr>
              <a:t>Encuestas</a:t>
            </a:r>
            <a:r>
              <a:rPr sz="1450" b="1" spc="-5" dirty="0">
                <a:solidFill>
                  <a:srgbClr val="FF0000"/>
                </a:solidFill>
                <a:latin typeface="Candara"/>
                <a:cs typeface="Candara"/>
              </a:rPr>
              <a:t> </a:t>
            </a:r>
            <a:r>
              <a:rPr sz="1450" b="1" spc="-50" dirty="0">
                <a:solidFill>
                  <a:srgbClr val="FF0000"/>
                </a:solidFill>
                <a:latin typeface="Candara"/>
                <a:cs typeface="Candara"/>
              </a:rPr>
              <a:t>y </a:t>
            </a:r>
            <a:r>
              <a:rPr sz="1450" b="1" dirty="0">
                <a:solidFill>
                  <a:srgbClr val="FF0000"/>
                </a:solidFill>
                <a:latin typeface="Candara"/>
                <a:cs typeface="Candara"/>
              </a:rPr>
              <a:t>Análisis</a:t>
            </a:r>
            <a:r>
              <a:rPr sz="1450" b="1" spc="-5" dirty="0">
                <a:solidFill>
                  <a:srgbClr val="FF0000"/>
                </a:solidFill>
                <a:latin typeface="Candara"/>
                <a:cs typeface="Candara"/>
              </a:rPr>
              <a:t> </a:t>
            </a:r>
            <a:r>
              <a:rPr sz="1450" b="1" spc="-10" dirty="0">
                <a:solidFill>
                  <a:srgbClr val="FF0000"/>
                </a:solidFill>
                <a:latin typeface="Candara"/>
                <a:cs typeface="Candara"/>
              </a:rPr>
              <a:t>Socia</a:t>
            </a:r>
            <a:r>
              <a:rPr sz="1450" spc="-10" dirty="0">
                <a:solidFill>
                  <a:srgbClr val="FF0000"/>
                </a:solidFill>
                <a:latin typeface="Candara"/>
                <a:cs typeface="Candara"/>
              </a:rPr>
              <a:t>l</a:t>
            </a:r>
            <a:r>
              <a:rPr sz="1450" spc="500" dirty="0">
                <a:solidFill>
                  <a:srgbClr val="FF0000"/>
                </a:solidFill>
                <a:latin typeface="Candara"/>
                <a:cs typeface="Candara"/>
              </a:rPr>
              <a:t> </a:t>
            </a:r>
            <a:r>
              <a:rPr sz="1450" dirty="0">
                <a:latin typeface="Candara"/>
                <a:cs typeface="Candara"/>
              </a:rPr>
              <a:t>de</a:t>
            </a:r>
            <a:r>
              <a:rPr sz="1450" spc="-5" dirty="0">
                <a:latin typeface="Candara"/>
                <a:cs typeface="Candara"/>
              </a:rPr>
              <a:t> </a:t>
            </a:r>
            <a:r>
              <a:rPr sz="1450" dirty="0">
                <a:latin typeface="Candara"/>
                <a:cs typeface="Candara"/>
              </a:rPr>
              <a:t>la</a:t>
            </a:r>
            <a:r>
              <a:rPr sz="1450" spc="5" dirty="0">
                <a:latin typeface="Candara"/>
                <a:cs typeface="Candara"/>
              </a:rPr>
              <a:t> </a:t>
            </a:r>
            <a:r>
              <a:rPr sz="1450" dirty="0">
                <a:latin typeface="Candara"/>
                <a:cs typeface="Candara"/>
              </a:rPr>
              <a:t>UAI</a:t>
            </a:r>
            <a:r>
              <a:rPr sz="1450" spc="-20" dirty="0">
                <a:latin typeface="Candara"/>
                <a:cs typeface="Candara"/>
              </a:rPr>
              <a:t> </a:t>
            </a:r>
            <a:r>
              <a:rPr sz="1450" spc="-10" dirty="0">
                <a:latin typeface="Candara"/>
                <a:cs typeface="Candara"/>
              </a:rPr>
              <a:t>(LEAS)?</a:t>
            </a:r>
            <a:endParaRPr sz="1450">
              <a:latin typeface="Candara"/>
              <a:cs typeface="Candara"/>
            </a:endParaRPr>
          </a:p>
        </p:txBody>
      </p:sp>
      <p:sp>
        <p:nvSpPr>
          <p:cNvPr id="6" name="object 6"/>
          <p:cNvSpPr txBox="1"/>
          <p:nvPr/>
        </p:nvSpPr>
        <p:spPr>
          <a:xfrm>
            <a:off x="10133076" y="2368626"/>
            <a:ext cx="1483360" cy="379730"/>
          </a:xfrm>
          <a:prstGeom prst="rect">
            <a:avLst/>
          </a:prstGeom>
          <a:solidFill>
            <a:srgbClr val="FF0000"/>
          </a:solidFill>
        </p:spPr>
        <p:txBody>
          <a:bodyPr vert="horz" wrap="square" lIns="0" tIns="33655" rIns="0" bIns="0" rtlCol="0">
            <a:spAutoFit/>
          </a:bodyPr>
          <a:lstStyle/>
          <a:p>
            <a:pPr marL="256540">
              <a:lnSpc>
                <a:spcPct val="100000"/>
              </a:lnSpc>
              <a:spcBef>
                <a:spcPts val="265"/>
              </a:spcBef>
            </a:pPr>
            <a:r>
              <a:rPr sz="1850" spc="-10" dirty="0">
                <a:latin typeface="Candara"/>
                <a:cs typeface="Candara"/>
                <a:hlinkClick r:id="rId3"/>
              </a:rPr>
              <a:t>leas.uai.cl</a:t>
            </a:r>
            <a:endParaRPr sz="1850">
              <a:latin typeface="Candara"/>
              <a:cs typeface="Candara"/>
            </a:endParaRPr>
          </a:p>
        </p:txBody>
      </p:sp>
      <p:sp>
        <p:nvSpPr>
          <p:cNvPr id="7" name="object 7"/>
          <p:cNvSpPr/>
          <p:nvPr/>
        </p:nvSpPr>
        <p:spPr>
          <a:xfrm>
            <a:off x="3388486" y="1988807"/>
            <a:ext cx="95250" cy="4367530"/>
          </a:xfrm>
          <a:custGeom>
            <a:avLst/>
            <a:gdLst/>
            <a:ahLst/>
            <a:cxnLst/>
            <a:rect l="l" t="t" r="r" b="b"/>
            <a:pathLst>
              <a:path w="95250" h="4367530">
                <a:moveTo>
                  <a:pt x="95203" y="0"/>
                </a:moveTo>
                <a:lnTo>
                  <a:pt x="0" y="0"/>
                </a:lnTo>
                <a:lnTo>
                  <a:pt x="0" y="4367022"/>
                </a:lnTo>
                <a:lnTo>
                  <a:pt x="95203" y="4367022"/>
                </a:lnTo>
                <a:lnTo>
                  <a:pt x="95203" y="0"/>
                </a:lnTo>
                <a:close/>
              </a:path>
            </a:pathLst>
          </a:custGeom>
          <a:solidFill>
            <a:srgbClr val="FF0000"/>
          </a:solidFill>
        </p:spPr>
        <p:txBody>
          <a:bodyPr wrap="square" lIns="0" tIns="0" rIns="0" bIns="0" rtlCol="0"/>
          <a:lstStyle/>
          <a:p>
            <a:endParaRPr/>
          </a:p>
        </p:txBody>
      </p:sp>
      <p:sp>
        <p:nvSpPr>
          <p:cNvPr id="8" name="object 8"/>
          <p:cNvSpPr/>
          <p:nvPr/>
        </p:nvSpPr>
        <p:spPr>
          <a:xfrm>
            <a:off x="9573259" y="552830"/>
            <a:ext cx="137160" cy="3740150"/>
          </a:xfrm>
          <a:custGeom>
            <a:avLst/>
            <a:gdLst/>
            <a:ahLst/>
            <a:cxnLst/>
            <a:rect l="l" t="t" r="r" b="b"/>
            <a:pathLst>
              <a:path w="137159" h="3740150">
                <a:moveTo>
                  <a:pt x="136626" y="0"/>
                </a:moveTo>
                <a:lnTo>
                  <a:pt x="0" y="0"/>
                </a:lnTo>
                <a:lnTo>
                  <a:pt x="0" y="3739896"/>
                </a:lnTo>
                <a:lnTo>
                  <a:pt x="136626" y="3739896"/>
                </a:lnTo>
                <a:lnTo>
                  <a:pt x="136626" y="0"/>
                </a:lnTo>
                <a:close/>
              </a:path>
            </a:pathLst>
          </a:custGeom>
          <a:solidFill>
            <a:srgbClr val="FF0000"/>
          </a:solidFill>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93982457-53F1-B3BE-0192-F8490390C287}"/>
              </a:ext>
            </a:extLst>
          </p:cNvPr>
          <p:cNvSpPr txBox="1">
            <a:spLocks/>
          </p:cNvSpPr>
          <p:nvPr/>
        </p:nvSpPr>
        <p:spPr>
          <a:xfrm>
            <a:off x="838200" y="304800"/>
            <a:ext cx="111252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SATISFACCIÓN CON LA DEMOCRACIA</a:t>
            </a:r>
          </a:p>
          <a:p>
            <a:pPr marL="12700">
              <a:spcBef>
                <a:spcPts val="100"/>
              </a:spcBef>
            </a:pPr>
            <a:r>
              <a:rPr lang="es-ES" sz="2400" spc="-80" dirty="0">
                <a:solidFill>
                  <a:srgbClr val="000000"/>
                </a:solidFill>
              </a:rPr>
              <a:t>En general </a:t>
            </a:r>
            <a:r>
              <a:rPr lang="es-ES" sz="2400" dirty="0">
                <a:solidFill>
                  <a:srgbClr val="000000"/>
                </a:solidFill>
              </a:rPr>
              <a:t>¿diría que usted está muy satisfecho/a, algo satisfecho, poco satisfecho/a o nada satisfecho/a con la manera como la democracia está funcionando en Chile? </a:t>
            </a:r>
            <a:endParaRPr lang="es-ES" sz="2400" dirty="0"/>
          </a:p>
        </p:txBody>
      </p:sp>
      <p:pic>
        <p:nvPicPr>
          <p:cNvPr id="53" name="Imagen 52">
            <a:extLst>
              <a:ext uri="{FF2B5EF4-FFF2-40B4-BE49-F238E27FC236}">
                <a16:creationId xmlns:a16="http://schemas.microsoft.com/office/drawing/2014/main" id="{BB9A7D7F-E243-CC31-60C4-F043107879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9708" y="1775510"/>
            <a:ext cx="7372584" cy="4915056"/>
          </a:xfrm>
          <a:prstGeom prst="rect">
            <a:avLst/>
          </a:prstGeom>
        </p:spPr>
      </p:pic>
      <p:sp>
        <p:nvSpPr>
          <p:cNvPr id="3" name="object 4">
            <a:extLst>
              <a:ext uri="{FF2B5EF4-FFF2-40B4-BE49-F238E27FC236}">
                <a16:creationId xmlns:a16="http://schemas.microsoft.com/office/drawing/2014/main" id="{9B7A0447-1031-C3DE-2320-7B092EF54ECC}"/>
              </a:ext>
            </a:extLst>
          </p:cNvPr>
          <p:cNvSpPr txBox="1"/>
          <p:nvPr/>
        </p:nvSpPr>
        <p:spPr>
          <a:xfrm>
            <a:off x="9640824" y="5147906"/>
            <a:ext cx="2075180" cy="776495"/>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Nada satisfecho y poco satisfecho, se recodificaron juntas. </a:t>
            </a:r>
          </a:p>
        </p:txBody>
      </p:sp>
    </p:spTree>
    <p:extLst>
      <p:ext uri="{BB962C8B-B14F-4D97-AF65-F5344CB8AC3E}">
        <p14:creationId xmlns:p14="http://schemas.microsoft.com/office/powerpoint/2010/main" val="923631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4EB30-137D-2C38-56D7-E4EA0613B420}"/>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2B6B352A-67B2-1851-EB24-0C02CBAA8DB4}"/>
              </a:ext>
            </a:extLst>
          </p:cNvPr>
          <p:cNvSpPr txBox="1">
            <a:spLocks/>
          </p:cNvSpPr>
          <p:nvPr/>
        </p:nvSpPr>
        <p:spPr>
          <a:xfrm>
            <a:off x="857956" y="3048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SATISFACCIÓN CON LA DEMOCRACIA</a:t>
            </a:r>
          </a:p>
          <a:p>
            <a:pPr marL="12700">
              <a:spcBef>
                <a:spcPts val="100"/>
              </a:spcBef>
            </a:pPr>
            <a:r>
              <a:rPr lang="es-ES" sz="2400" spc="-80" dirty="0">
                <a:solidFill>
                  <a:srgbClr val="000000"/>
                </a:solidFill>
              </a:rPr>
              <a:t>En general </a:t>
            </a:r>
            <a:r>
              <a:rPr lang="es-ES" sz="2400" dirty="0">
                <a:solidFill>
                  <a:srgbClr val="000000"/>
                </a:solidFill>
              </a:rPr>
              <a:t>¿diría que usted está muy satisfecho/a, algo satisfecho, poco satisfecho/a o nada satisfecho/a con la manera como la democracia está funcionando en Chile? </a:t>
            </a:r>
            <a:endParaRPr lang="es-ES" sz="2400" dirty="0"/>
          </a:p>
        </p:txBody>
      </p:sp>
      <p:pic>
        <p:nvPicPr>
          <p:cNvPr id="3" name="Imagen 2">
            <a:extLst>
              <a:ext uri="{FF2B5EF4-FFF2-40B4-BE49-F238E27FC236}">
                <a16:creationId xmlns:a16="http://schemas.microsoft.com/office/drawing/2014/main" id="{EEE1FD70-32BD-A576-7478-F7F8ACA8AF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1800910"/>
            <a:ext cx="7315200" cy="4876800"/>
          </a:xfrm>
          <a:prstGeom prst="rect">
            <a:avLst/>
          </a:prstGeom>
        </p:spPr>
      </p:pic>
      <p:sp>
        <p:nvSpPr>
          <p:cNvPr id="4" name="object 4">
            <a:extLst>
              <a:ext uri="{FF2B5EF4-FFF2-40B4-BE49-F238E27FC236}">
                <a16:creationId xmlns:a16="http://schemas.microsoft.com/office/drawing/2014/main" id="{39908C1D-0200-BBC2-B6DA-3B57A15541DC}"/>
              </a:ext>
            </a:extLst>
          </p:cNvPr>
          <p:cNvSpPr txBox="1"/>
          <p:nvPr/>
        </p:nvSpPr>
        <p:spPr>
          <a:xfrm>
            <a:off x="9640824" y="5147906"/>
            <a:ext cx="2075180" cy="776495"/>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Nada satisfecho y poco satisfecho, se recodificaron juntas. </a:t>
            </a:r>
          </a:p>
        </p:txBody>
      </p:sp>
    </p:spTree>
    <p:extLst>
      <p:ext uri="{BB962C8B-B14F-4D97-AF65-F5344CB8AC3E}">
        <p14:creationId xmlns:p14="http://schemas.microsoft.com/office/powerpoint/2010/main" val="1783993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85570-AC99-A452-D9E1-19E4C121357E}"/>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663AEEF8-C4CA-56E4-E64E-4CFD43B5AB35}"/>
              </a:ext>
            </a:extLst>
          </p:cNvPr>
          <p:cNvSpPr txBox="1">
            <a:spLocks/>
          </p:cNvSpPr>
          <p:nvPr/>
        </p:nvSpPr>
        <p:spPr>
          <a:xfrm>
            <a:off x="835378" y="2286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SATISFACCIÓN CON LA DEMOCRACIA</a:t>
            </a:r>
          </a:p>
          <a:p>
            <a:pPr marL="12700">
              <a:spcBef>
                <a:spcPts val="100"/>
              </a:spcBef>
            </a:pPr>
            <a:r>
              <a:rPr lang="es-ES" sz="2400" spc="-80" dirty="0">
                <a:solidFill>
                  <a:srgbClr val="000000"/>
                </a:solidFill>
              </a:rPr>
              <a:t>En general </a:t>
            </a:r>
            <a:r>
              <a:rPr lang="es-ES" sz="2400" dirty="0">
                <a:solidFill>
                  <a:srgbClr val="000000"/>
                </a:solidFill>
              </a:rPr>
              <a:t>¿diría que usted está muy satisfecho/a, algo satisfecho, poco satisfecho/a o nada satisfecho/a con la manera como la democracia está funcionando en Chile? </a:t>
            </a:r>
            <a:endParaRPr lang="es-ES" sz="2400" dirty="0"/>
          </a:p>
        </p:txBody>
      </p:sp>
      <p:pic>
        <p:nvPicPr>
          <p:cNvPr id="3" name="Imagen 2">
            <a:extLst>
              <a:ext uri="{FF2B5EF4-FFF2-40B4-BE49-F238E27FC236}">
                <a16:creationId xmlns:a16="http://schemas.microsoft.com/office/drawing/2014/main" id="{DD645AEC-B90F-90A2-B7A9-82198B7C8D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1300" y="1775510"/>
            <a:ext cx="7467600" cy="4978400"/>
          </a:xfrm>
          <a:prstGeom prst="rect">
            <a:avLst/>
          </a:prstGeom>
        </p:spPr>
      </p:pic>
      <p:sp>
        <p:nvSpPr>
          <p:cNvPr id="4" name="object 4">
            <a:extLst>
              <a:ext uri="{FF2B5EF4-FFF2-40B4-BE49-F238E27FC236}">
                <a16:creationId xmlns:a16="http://schemas.microsoft.com/office/drawing/2014/main" id="{E1104A04-3697-A1A3-BC27-A66AB9F79BCD}"/>
              </a:ext>
            </a:extLst>
          </p:cNvPr>
          <p:cNvSpPr txBox="1"/>
          <p:nvPr/>
        </p:nvSpPr>
        <p:spPr>
          <a:xfrm>
            <a:off x="9831324" y="5157431"/>
            <a:ext cx="2075180" cy="776495"/>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Nada satisfecho y poco satisfecho, se recodificaron juntas. </a:t>
            </a:r>
          </a:p>
        </p:txBody>
      </p:sp>
    </p:spTree>
    <p:extLst>
      <p:ext uri="{BB962C8B-B14F-4D97-AF65-F5344CB8AC3E}">
        <p14:creationId xmlns:p14="http://schemas.microsoft.com/office/powerpoint/2010/main" val="666358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0CD29-7B23-0C00-0FC9-5D9DF0031A9B}"/>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9EA3EC53-2DF2-9186-5671-C8D6B5ED72CC}"/>
              </a:ext>
            </a:extLst>
          </p:cNvPr>
          <p:cNvSpPr txBox="1">
            <a:spLocks/>
          </p:cNvSpPr>
          <p:nvPr/>
        </p:nvSpPr>
        <p:spPr>
          <a:xfrm>
            <a:off x="835378" y="485775"/>
            <a:ext cx="11353800" cy="1700466"/>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SATISFACCIÓN CON LA DEMOCRACIA</a:t>
            </a:r>
          </a:p>
          <a:p>
            <a:pPr marL="12700">
              <a:spcBef>
                <a:spcPts val="100"/>
              </a:spcBef>
            </a:pPr>
            <a:r>
              <a:rPr lang="es-ES" sz="2400" spc="-80" dirty="0">
                <a:solidFill>
                  <a:srgbClr val="000000"/>
                </a:solidFill>
              </a:rPr>
              <a:t>En general </a:t>
            </a:r>
            <a:r>
              <a:rPr lang="es-ES" sz="2400" dirty="0">
                <a:solidFill>
                  <a:srgbClr val="000000"/>
                </a:solidFill>
              </a:rPr>
              <a:t>¿diría que usted está muy satisfecho/a, algo satisfecho, poco satisfecho/a o nada satisfecho/a con la manera como la democracia está funcionando en Chile? </a:t>
            </a:r>
            <a:endParaRPr lang="es-ES" sz="2400" dirty="0"/>
          </a:p>
          <a:p>
            <a:pPr marL="12700">
              <a:spcBef>
                <a:spcPts val="100"/>
              </a:spcBef>
            </a:pPr>
            <a:r>
              <a:rPr lang="es-ES" sz="2400" dirty="0">
                <a:solidFill>
                  <a:schemeClr val="tx1"/>
                </a:solidFill>
              </a:rPr>
              <a:t>Evolución del nivel de satisfacción de los encuestados entre Ola 1 y Ola </a:t>
            </a:r>
            <a:endParaRPr lang="es-ES" dirty="0">
              <a:solidFill>
                <a:schemeClr val="tx1"/>
              </a:solidFill>
            </a:endParaRPr>
          </a:p>
        </p:txBody>
      </p:sp>
      <p:graphicFrame>
        <p:nvGraphicFramePr>
          <p:cNvPr id="5" name="Tabla 4">
            <a:extLst>
              <a:ext uri="{FF2B5EF4-FFF2-40B4-BE49-F238E27FC236}">
                <a16:creationId xmlns:a16="http://schemas.microsoft.com/office/drawing/2014/main" id="{FB7CBE56-C1D1-70A8-DDEE-40311F4C95BB}"/>
              </a:ext>
            </a:extLst>
          </p:cNvPr>
          <p:cNvGraphicFramePr>
            <a:graphicFrameLocks noGrp="1"/>
          </p:cNvGraphicFramePr>
          <p:nvPr>
            <p:extLst>
              <p:ext uri="{D42A27DB-BD31-4B8C-83A1-F6EECF244321}">
                <p14:modId xmlns:p14="http://schemas.microsoft.com/office/powerpoint/2010/main" val="3252753600"/>
              </p:ext>
            </p:extLst>
          </p:nvPr>
        </p:nvGraphicFramePr>
        <p:xfrm>
          <a:off x="1523999" y="30480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Muy satisfecho</a:t>
                      </a: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1" u="none" strike="noStrike" dirty="0">
                          <a:effectLst/>
                        </a:rPr>
                        <a:t>Desde Muy a Algo</a:t>
                      </a:r>
                    </a:p>
                  </a:txBody>
                  <a:tcPr marL="4763" marR="4763" marT="4763" marB="0" anchor="b"/>
                </a:tc>
                <a:tc>
                  <a:txBody>
                    <a:bodyPr/>
                    <a:lstStyle/>
                    <a:p>
                      <a:pPr algn="ctr" fontAlgn="b">
                        <a:buNone/>
                      </a:pPr>
                      <a:r>
                        <a:rPr lang="es-CL" sz="1400" b="1" u="none" strike="noStrike" dirty="0">
                          <a:effectLst/>
                        </a:rPr>
                        <a:t>7%</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Muy a Poco o Nada</a:t>
                      </a:r>
                    </a:p>
                  </a:txBody>
                  <a:tcPr marL="4763" marR="4763" marT="4763" marB="0" anchor="b"/>
                </a:tc>
                <a:tc>
                  <a:txBody>
                    <a:bodyPr/>
                    <a:lstStyle/>
                    <a:p>
                      <a:pPr algn="ctr" fontAlgn="b">
                        <a:buNone/>
                      </a:pPr>
                      <a:r>
                        <a:rPr lang="es-CL" sz="1400" b="0" u="none" strike="noStrike" dirty="0">
                          <a:effectLst/>
                        </a:rPr>
                        <a:t>5%</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u="none" strike="noStrike" dirty="0">
                          <a:effectLst/>
                        </a:rPr>
                        <a:t>Desde Algo a Muy</a:t>
                      </a:r>
                    </a:p>
                  </a:txBody>
                  <a:tcPr marL="4763" marR="4763" marT="4763"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Algo satisfecho</a:t>
                      </a:r>
                    </a:p>
                  </a:txBody>
                  <a:tcPr marL="4763" marR="4763" marT="4763" marB="0" anchor="b"/>
                </a:tc>
                <a:tc>
                  <a:txBody>
                    <a:bodyPr/>
                    <a:lstStyle/>
                    <a:p>
                      <a:pPr algn="ctr" fontAlgn="b">
                        <a:buNone/>
                      </a:pPr>
                      <a:r>
                        <a:rPr lang="es-CL" sz="1400" u="none" strike="noStrike" dirty="0">
                          <a:effectLst/>
                        </a:rPr>
                        <a:t>24%</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Algo a Poco o Nada</a:t>
                      </a:r>
                    </a:p>
                  </a:txBody>
                  <a:tcPr marL="4763" marR="4763" marT="4763" marB="0" anchor="b"/>
                </a:tc>
                <a:tc>
                  <a:txBody>
                    <a:bodyPr/>
                    <a:lstStyle/>
                    <a:p>
                      <a:pPr algn="ctr" fontAlgn="b">
                        <a:buNone/>
                      </a:pPr>
                      <a:r>
                        <a:rPr lang="es-CL" sz="1400" b="1" u="none" strike="noStrike" dirty="0">
                          <a:effectLst/>
                        </a:rPr>
                        <a:t>22%</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u="none" strike="noStrike" dirty="0">
                          <a:effectLst/>
                        </a:rPr>
                        <a:t>Desde Poco o Nada a Muy</a:t>
                      </a: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u="none" strike="noStrike" dirty="0">
                          <a:effectLst/>
                        </a:rPr>
                        <a:t>Desde Poco o Nada a Algo</a:t>
                      </a: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Poco o Nada satisfecho</a:t>
                      </a:r>
                    </a:p>
                  </a:txBody>
                  <a:tcPr marL="4763" marR="4763" marT="4763" marB="0" anchor="b"/>
                </a:tc>
                <a:tc>
                  <a:txBody>
                    <a:bodyPr/>
                    <a:lstStyle/>
                    <a:p>
                      <a:pPr algn="ctr" fontAlgn="b">
                        <a:buNone/>
                      </a:pPr>
                      <a:r>
                        <a:rPr lang="es-CL" sz="1400" u="none" strike="noStrike" dirty="0">
                          <a:effectLst/>
                        </a:rPr>
                        <a:t>22%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1D9720B6-5B34-C2EF-D4E1-180FA475861D}"/>
              </a:ext>
            </a:extLst>
          </p:cNvPr>
          <p:cNvGraphicFramePr>
            <a:graphicFrameLocks noGrp="1"/>
          </p:cNvGraphicFramePr>
          <p:nvPr>
            <p:extLst>
              <p:ext uri="{D42A27DB-BD31-4B8C-83A1-F6EECF244321}">
                <p14:modId xmlns:p14="http://schemas.microsoft.com/office/powerpoint/2010/main" val="371470378"/>
              </p:ext>
            </p:extLst>
          </p:nvPr>
        </p:nvGraphicFramePr>
        <p:xfrm>
          <a:off x="6629403" y="30480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Muy satisfecho</a:t>
                      </a:r>
                    </a:p>
                  </a:txBody>
                  <a:tcPr marL="4763" marR="4763" marT="4763"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0" u="none" strike="noStrike" dirty="0">
                          <a:effectLst/>
                        </a:rPr>
                        <a:t>Desde Muy a Algo</a:t>
                      </a: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Muy a Poco o Nada</a:t>
                      </a:r>
                    </a:p>
                  </a:txBody>
                  <a:tcPr marL="4763" marR="4763" marT="4763" marB="0" anchor="b"/>
                </a:tc>
                <a:tc>
                  <a:txBody>
                    <a:bodyPr/>
                    <a:lstStyle/>
                    <a:p>
                      <a:pPr algn="ctr" fontAlgn="b">
                        <a:buNone/>
                      </a:pPr>
                      <a:r>
                        <a:rPr lang="es-CL" sz="1400" u="none" strike="noStrike" dirty="0">
                          <a:effectLst/>
                        </a:rPr>
                        <a:t>0%</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u="none" strike="noStrike" dirty="0">
                          <a:effectLst/>
                        </a:rPr>
                        <a:t>Desde Algo a Muy</a:t>
                      </a: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u="none" strike="noStrike" dirty="0">
                          <a:effectLst/>
                        </a:rPr>
                        <a:t>Permanece en Algo satisfecho</a:t>
                      </a:r>
                      <a:endParaRPr lang="es-ES"/>
                    </a:p>
                  </a:txBody>
                  <a:tcPr marL="4763" marR="4763" marT="4763" marB="0" anchor="b"/>
                </a:tc>
                <a:tc>
                  <a:txBody>
                    <a:bodyPr/>
                    <a:lstStyle/>
                    <a:p>
                      <a:pPr algn="ctr" fontAlgn="b">
                        <a:buNone/>
                      </a:pPr>
                      <a:r>
                        <a:rPr lang="es-CL" sz="1400" u="none" strike="noStrike" dirty="0">
                          <a:effectLst/>
                        </a:rPr>
                        <a:t>13%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0" u="none" strike="noStrike" dirty="0">
                          <a:effectLst/>
                        </a:rPr>
                        <a:t>Desde Algo a Poco o Nada</a:t>
                      </a:r>
                    </a:p>
                  </a:txBody>
                  <a:tcPr marL="4763" marR="4763" marT="4763" marB="0" anchor="b"/>
                </a:tc>
                <a:tc>
                  <a:txBody>
                    <a:bodyPr/>
                    <a:lstStyle/>
                    <a:p>
                      <a:pPr algn="ctr" fontAlgn="b">
                        <a:buNone/>
                      </a:pPr>
                      <a:r>
                        <a:rPr lang="es-CL" sz="1400" b="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1" u="none" strike="noStrike" dirty="0">
                          <a:effectLst/>
                        </a:rPr>
                        <a:t>Desde Poco o Nada a Muy</a:t>
                      </a:r>
                    </a:p>
                  </a:txBody>
                  <a:tcPr marL="4763" marR="4763" marT="4763" marB="0" anchor="b"/>
                </a:tc>
                <a:tc>
                  <a:txBody>
                    <a:bodyPr/>
                    <a:lstStyle/>
                    <a:p>
                      <a:pPr algn="ctr" fontAlgn="b">
                        <a:buNone/>
                      </a:pPr>
                      <a:r>
                        <a:rPr lang="es-CL" sz="1400" b="1" u="none" strike="noStrike" dirty="0">
                          <a:effectLst/>
                        </a:rPr>
                        <a:t>11%</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1" u="none" strike="noStrike" dirty="0">
                          <a:effectLst/>
                        </a:rPr>
                        <a:t>Desde Poco o Nada a Algo</a:t>
                      </a:r>
                    </a:p>
                  </a:txBody>
                  <a:tcPr marL="4763" marR="4763" marT="4763" marB="0" anchor="b"/>
                </a:tc>
                <a:tc>
                  <a:txBody>
                    <a:bodyPr/>
                    <a:lstStyle/>
                    <a:p>
                      <a:pPr algn="ctr" fontAlgn="b">
                        <a:buNone/>
                      </a:pPr>
                      <a:r>
                        <a:rPr lang="es-CL" sz="1400" b="1" u="none" strike="noStrike" dirty="0">
                          <a:effectLst/>
                        </a:rPr>
                        <a:t>31%</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Poco o Nada satisfecho</a:t>
                      </a:r>
                    </a:p>
                  </a:txBody>
                  <a:tcPr marL="4763" marR="4763" marT="4763" marB="0" anchor="b"/>
                </a:tc>
                <a:tc>
                  <a:txBody>
                    <a:bodyPr/>
                    <a:lstStyle/>
                    <a:p>
                      <a:pPr algn="ctr" fontAlgn="b">
                        <a:buNone/>
                      </a:pPr>
                      <a:r>
                        <a:rPr lang="es-CL" sz="1400" u="none" strike="noStrike" dirty="0">
                          <a:effectLst/>
                        </a:rPr>
                        <a:t>29%</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3F1D3608-A9E1-EA4A-636B-3091ED4FFF3C}"/>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FED6C5F6-1752-0CC1-CB75-89838FDA28CC}"/>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3" name="Flecha: hacia abajo 12">
            <a:extLst>
              <a:ext uri="{FF2B5EF4-FFF2-40B4-BE49-F238E27FC236}">
                <a16:creationId xmlns:a16="http://schemas.microsoft.com/office/drawing/2014/main" id="{A19D46A3-B809-CF40-FA62-F3854FC36368}"/>
              </a:ext>
            </a:extLst>
          </p:cNvPr>
          <p:cNvSpPr/>
          <p:nvPr/>
        </p:nvSpPr>
        <p:spPr>
          <a:xfrm>
            <a:off x="5597655" y="38100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5" name="Flecha: hacia abajo 14">
            <a:extLst>
              <a:ext uri="{FF2B5EF4-FFF2-40B4-BE49-F238E27FC236}">
                <a16:creationId xmlns:a16="http://schemas.microsoft.com/office/drawing/2014/main" id="{354392CB-D493-BE0F-67A2-FF17867B9AA2}"/>
              </a:ext>
            </a:extLst>
          </p:cNvPr>
          <p:cNvSpPr/>
          <p:nvPr/>
        </p:nvSpPr>
        <p:spPr>
          <a:xfrm>
            <a:off x="5597655" y="47244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266CF2A8-CE44-C93B-5F88-E0BA5D1F0D10}"/>
              </a:ext>
            </a:extLst>
          </p:cNvPr>
          <p:cNvSpPr/>
          <p:nvPr/>
        </p:nvSpPr>
        <p:spPr>
          <a:xfrm rot="10800000">
            <a:off x="11281350" y="49558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15642D57-B5A4-C822-5B0D-EF4F901BE611}"/>
              </a:ext>
            </a:extLst>
          </p:cNvPr>
          <p:cNvSpPr/>
          <p:nvPr/>
        </p:nvSpPr>
        <p:spPr>
          <a:xfrm rot="10800000">
            <a:off x="11281351" y="52606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4008781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object 36"/>
          <p:cNvSpPr/>
          <p:nvPr/>
        </p:nvSpPr>
        <p:spPr>
          <a:xfrm>
            <a:off x="0" y="0"/>
            <a:ext cx="530860" cy="6858000"/>
          </a:xfrm>
          <a:custGeom>
            <a:avLst/>
            <a:gdLst/>
            <a:ahLst/>
            <a:cxnLst/>
            <a:rect l="l" t="t" r="r" b="b"/>
            <a:pathLst>
              <a:path w="530860" h="6858000">
                <a:moveTo>
                  <a:pt x="0" y="6857999"/>
                </a:moveTo>
                <a:lnTo>
                  <a:pt x="530350" y="6857999"/>
                </a:lnTo>
                <a:lnTo>
                  <a:pt x="530350" y="0"/>
                </a:lnTo>
                <a:lnTo>
                  <a:pt x="0" y="0"/>
                </a:lnTo>
                <a:lnTo>
                  <a:pt x="0" y="6857999"/>
                </a:lnTo>
                <a:close/>
              </a:path>
            </a:pathLst>
          </a:custGeom>
          <a:solidFill>
            <a:srgbClr val="FF0000"/>
          </a:solidFill>
        </p:spPr>
        <p:txBody>
          <a:bodyPr wrap="square" lIns="0" tIns="0" rIns="0" bIns="0" rtlCol="0"/>
          <a:lstStyle/>
          <a:p>
            <a:endParaRPr/>
          </a:p>
        </p:txBody>
      </p:sp>
      <p:sp>
        <p:nvSpPr>
          <p:cNvPr id="37" name="object 37" descr="$PPTXTitle"/>
          <p:cNvSpPr txBox="1">
            <a:spLocks noGrp="1"/>
          </p:cNvSpPr>
          <p:nvPr>
            <p:ph type="title"/>
          </p:nvPr>
        </p:nvSpPr>
        <p:spPr>
          <a:xfrm>
            <a:off x="1036420" y="320421"/>
            <a:ext cx="9174379" cy="1010533"/>
          </a:xfrm>
          <a:prstGeom prst="rect">
            <a:avLst/>
          </a:prstGeom>
        </p:spPr>
        <p:txBody>
          <a:bodyPr vert="horz" wrap="square" lIns="0" tIns="12700" rIns="0" bIns="0" rtlCol="0">
            <a:spAutoFit/>
          </a:bodyPr>
          <a:lstStyle/>
          <a:p>
            <a:pPr marL="12700">
              <a:lnSpc>
                <a:spcPct val="100000"/>
              </a:lnSpc>
              <a:spcBef>
                <a:spcPts val="100"/>
              </a:spcBef>
            </a:pPr>
            <a:r>
              <a:rPr dirty="0"/>
              <a:t>PUEBLO</a:t>
            </a:r>
            <a:r>
              <a:rPr sz="3600" spc="-95" dirty="0"/>
              <a:t> </a:t>
            </a:r>
            <a:r>
              <a:rPr sz="3600" dirty="0"/>
              <a:t>VS</a:t>
            </a:r>
            <a:r>
              <a:rPr sz="3600" spc="-80" dirty="0"/>
              <a:t> </a:t>
            </a:r>
            <a:r>
              <a:rPr sz="3600" spc="-10" dirty="0"/>
              <a:t>ELITE</a:t>
            </a:r>
            <a:endParaRPr sz="3600" dirty="0"/>
          </a:p>
          <a:p>
            <a:pPr marL="12700">
              <a:lnSpc>
                <a:spcPct val="100000"/>
              </a:lnSpc>
              <a:spcBef>
                <a:spcPts val="100"/>
              </a:spcBef>
            </a:pPr>
            <a:r>
              <a:rPr sz="2400" b="0" dirty="0">
                <a:solidFill>
                  <a:srgbClr val="000000"/>
                </a:solidFill>
                <a:latin typeface="Candara"/>
                <a:cs typeface="Candara"/>
              </a:rPr>
              <a:t>¿</a:t>
            </a:r>
            <a:r>
              <a:rPr sz="2400" dirty="0">
                <a:solidFill>
                  <a:srgbClr val="000000"/>
                </a:solidFill>
              </a:rPr>
              <a:t>La</a:t>
            </a:r>
            <a:r>
              <a:rPr sz="2400" spc="-15" dirty="0">
                <a:solidFill>
                  <a:srgbClr val="000000"/>
                </a:solidFill>
              </a:rPr>
              <a:t> </a:t>
            </a:r>
            <a:r>
              <a:rPr sz="2400" dirty="0">
                <a:solidFill>
                  <a:srgbClr val="000000"/>
                </a:solidFill>
              </a:rPr>
              <a:t>política</a:t>
            </a:r>
            <a:r>
              <a:rPr sz="2400" spc="-25" dirty="0">
                <a:solidFill>
                  <a:srgbClr val="000000"/>
                </a:solidFill>
              </a:rPr>
              <a:t> </a:t>
            </a:r>
            <a:r>
              <a:rPr sz="2400" dirty="0">
                <a:solidFill>
                  <a:srgbClr val="000000"/>
                </a:solidFill>
              </a:rPr>
              <a:t>es</a:t>
            </a:r>
            <a:r>
              <a:rPr sz="2400" spc="-15" dirty="0">
                <a:solidFill>
                  <a:srgbClr val="000000"/>
                </a:solidFill>
              </a:rPr>
              <a:t> </a:t>
            </a:r>
            <a:r>
              <a:rPr sz="2400" dirty="0">
                <a:solidFill>
                  <a:srgbClr val="000000"/>
                </a:solidFill>
              </a:rPr>
              <a:t>una</a:t>
            </a:r>
            <a:r>
              <a:rPr sz="2400" spc="-15" dirty="0">
                <a:solidFill>
                  <a:srgbClr val="000000"/>
                </a:solidFill>
              </a:rPr>
              <a:t> </a:t>
            </a:r>
            <a:r>
              <a:rPr sz="2400" dirty="0">
                <a:solidFill>
                  <a:srgbClr val="000000"/>
                </a:solidFill>
              </a:rPr>
              <a:t>lucha</a:t>
            </a:r>
            <a:r>
              <a:rPr sz="2400" spc="-30" dirty="0">
                <a:solidFill>
                  <a:srgbClr val="000000"/>
                </a:solidFill>
              </a:rPr>
              <a:t> </a:t>
            </a:r>
            <a:r>
              <a:rPr sz="2400" dirty="0">
                <a:solidFill>
                  <a:srgbClr val="000000"/>
                </a:solidFill>
              </a:rPr>
              <a:t>entre</a:t>
            </a:r>
            <a:r>
              <a:rPr sz="2400" spc="-25" dirty="0">
                <a:solidFill>
                  <a:srgbClr val="000000"/>
                </a:solidFill>
              </a:rPr>
              <a:t> </a:t>
            </a:r>
            <a:r>
              <a:rPr sz="2400" dirty="0">
                <a:solidFill>
                  <a:srgbClr val="000000"/>
                </a:solidFill>
              </a:rPr>
              <a:t>los</a:t>
            </a:r>
            <a:r>
              <a:rPr sz="2400" spc="-25" dirty="0">
                <a:solidFill>
                  <a:srgbClr val="000000"/>
                </a:solidFill>
              </a:rPr>
              <a:t> </a:t>
            </a:r>
            <a:r>
              <a:rPr sz="2400" dirty="0">
                <a:solidFill>
                  <a:srgbClr val="000000"/>
                </a:solidFill>
              </a:rPr>
              <a:t>amigos</a:t>
            </a:r>
            <a:r>
              <a:rPr sz="2400" spc="-30" dirty="0">
                <a:solidFill>
                  <a:srgbClr val="000000"/>
                </a:solidFill>
              </a:rPr>
              <a:t> </a:t>
            </a:r>
            <a:r>
              <a:rPr sz="2400" dirty="0">
                <a:solidFill>
                  <a:srgbClr val="000000"/>
                </a:solidFill>
              </a:rPr>
              <a:t>y</a:t>
            </a:r>
            <a:r>
              <a:rPr sz="2400" spc="-10" dirty="0">
                <a:solidFill>
                  <a:srgbClr val="000000"/>
                </a:solidFill>
              </a:rPr>
              <a:t> </a:t>
            </a:r>
            <a:r>
              <a:rPr sz="2400" dirty="0">
                <a:solidFill>
                  <a:srgbClr val="000000"/>
                </a:solidFill>
              </a:rPr>
              <a:t>los</a:t>
            </a:r>
            <a:r>
              <a:rPr sz="2400" spc="-35" dirty="0">
                <a:solidFill>
                  <a:srgbClr val="000000"/>
                </a:solidFill>
              </a:rPr>
              <a:t> </a:t>
            </a:r>
            <a:r>
              <a:rPr sz="2400" dirty="0">
                <a:solidFill>
                  <a:srgbClr val="000000"/>
                </a:solidFill>
              </a:rPr>
              <a:t>enemigos</a:t>
            </a:r>
            <a:r>
              <a:rPr sz="2400" spc="-45" dirty="0">
                <a:solidFill>
                  <a:srgbClr val="000000"/>
                </a:solidFill>
              </a:rPr>
              <a:t> </a:t>
            </a:r>
            <a:r>
              <a:rPr sz="2400" dirty="0">
                <a:solidFill>
                  <a:srgbClr val="000000"/>
                </a:solidFill>
              </a:rPr>
              <a:t>del</a:t>
            </a:r>
            <a:r>
              <a:rPr sz="2400" spc="-25" dirty="0">
                <a:solidFill>
                  <a:srgbClr val="000000"/>
                </a:solidFill>
              </a:rPr>
              <a:t> </a:t>
            </a:r>
            <a:r>
              <a:rPr sz="2400" spc="-10" dirty="0">
                <a:solidFill>
                  <a:srgbClr val="000000"/>
                </a:solidFill>
              </a:rPr>
              <a:t>pueblo?</a:t>
            </a:r>
            <a:endParaRPr sz="2400" dirty="0">
              <a:latin typeface="Candara"/>
              <a:cs typeface="Candara"/>
            </a:endParaRPr>
          </a:p>
        </p:txBody>
      </p:sp>
      <p:sp>
        <p:nvSpPr>
          <p:cNvPr id="3" name="object 4">
            <a:extLst>
              <a:ext uri="{FF2B5EF4-FFF2-40B4-BE49-F238E27FC236}">
                <a16:creationId xmlns:a16="http://schemas.microsoft.com/office/drawing/2014/main" id="{FC6AAA64-5EAB-B54D-F7B8-FD8214E575B9}"/>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5" name="Imagen 4" descr="Gráfico, Gráfico de barras&#10;&#10;El contenido generado por IA puede ser incorrecto.">
            <a:extLst>
              <a:ext uri="{FF2B5EF4-FFF2-40B4-BE49-F238E27FC236}">
                <a16:creationId xmlns:a16="http://schemas.microsoft.com/office/drawing/2014/main" id="{3A0017A9-F7AA-55D9-D6AA-42477C66EA8C}"/>
              </a:ext>
            </a:extLst>
          </p:cNvPr>
          <p:cNvPicPr>
            <a:picLocks noChangeAspect="1"/>
          </p:cNvPicPr>
          <p:nvPr/>
        </p:nvPicPr>
        <p:blipFill>
          <a:blip r:embed="rId2"/>
          <a:stretch>
            <a:fillRect/>
          </a:stretch>
        </p:blipFill>
        <p:spPr>
          <a:xfrm>
            <a:off x="2498241" y="1549538"/>
            <a:ext cx="6831081" cy="4543011"/>
          </a:xfrm>
          <a:prstGeom prst="rect">
            <a:avLst/>
          </a:prstGeom>
        </p:spPr>
      </p:pic>
    </p:spTree>
    <p:extLst>
      <p:ext uri="{BB962C8B-B14F-4D97-AF65-F5344CB8AC3E}">
        <p14:creationId xmlns:p14="http://schemas.microsoft.com/office/powerpoint/2010/main" val="1607963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E67E2-C7F8-74C2-F345-10F59E6A3E34}"/>
            </a:ext>
          </a:extLst>
        </p:cNvPr>
        <p:cNvGrpSpPr/>
        <p:nvPr/>
      </p:nvGrpSpPr>
      <p:grpSpPr>
        <a:xfrm>
          <a:off x="0" y="0"/>
          <a:ext cx="0" cy="0"/>
          <a:chOff x="0" y="0"/>
          <a:chExt cx="0" cy="0"/>
        </a:xfrm>
      </p:grpSpPr>
      <p:sp>
        <p:nvSpPr>
          <p:cNvPr id="36" name="object 36">
            <a:extLst>
              <a:ext uri="{FF2B5EF4-FFF2-40B4-BE49-F238E27FC236}">
                <a16:creationId xmlns:a16="http://schemas.microsoft.com/office/drawing/2014/main" id="{D5B692C2-2CCB-4C52-0830-2FA68BA15288}"/>
              </a:ext>
            </a:extLst>
          </p:cNvPr>
          <p:cNvSpPr/>
          <p:nvPr/>
        </p:nvSpPr>
        <p:spPr>
          <a:xfrm>
            <a:off x="0" y="0"/>
            <a:ext cx="530860" cy="6858000"/>
          </a:xfrm>
          <a:custGeom>
            <a:avLst/>
            <a:gdLst/>
            <a:ahLst/>
            <a:cxnLst/>
            <a:rect l="l" t="t" r="r" b="b"/>
            <a:pathLst>
              <a:path w="530860" h="6858000">
                <a:moveTo>
                  <a:pt x="0" y="6857999"/>
                </a:moveTo>
                <a:lnTo>
                  <a:pt x="530350" y="6857999"/>
                </a:lnTo>
                <a:lnTo>
                  <a:pt x="530350" y="0"/>
                </a:lnTo>
                <a:lnTo>
                  <a:pt x="0" y="0"/>
                </a:lnTo>
                <a:lnTo>
                  <a:pt x="0" y="6857999"/>
                </a:lnTo>
                <a:close/>
              </a:path>
            </a:pathLst>
          </a:custGeom>
          <a:solidFill>
            <a:srgbClr val="FF0000"/>
          </a:solidFill>
        </p:spPr>
        <p:txBody>
          <a:bodyPr wrap="square" lIns="0" tIns="0" rIns="0" bIns="0" rtlCol="0"/>
          <a:lstStyle/>
          <a:p>
            <a:endParaRPr/>
          </a:p>
        </p:txBody>
      </p:sp>
      <p:sp>
        <p:nvSpPr>
          <p:cNvPr id="37" name="object 37" descr="$PPTXTitle">
            <a:extLst>
              <a:ext uri="{FF2B5EF4-FFF2-40B4-BE49-F238E27FC236}">
                <a16:creationId xmlns:a16="http://schemas.microsoft.com/office/drawing/2014/main" id="{1405AA7A-E48D-BE06-FFC6-E154F1782D2C}"/>
              </a:ext>
            </a:extLst>
          </p:cNvPr>
          <p:cNvSpPr txBox="1">
            <a:spLocks noGrp="1"/>
          </p:cNvSpPr>
          <p:nvPr>
            <p:ph type="title"/>
          </p:nvPr>
        </p:nvSpPr>
        <p:spPr>
          <a:xfrm>
            <a:off x="1036420" y="320421"/>
            <a:ext cx="9174379" cy="1010533"/>
          </a:xfrm>
          <a:prstGeom prst="rect">
            <a:avLst/>
          </a:prstGeom>
        </p:spPr>
        <p:txBody>
          <a:bodyPr vert="horz" wrap="square" lIns="0" tIns="12700" rIns="0" bIns="0" rtlCol="0">
            <a:spAutoFit/>
          </a:bodyPr>
          <a:lstStyle/>
          <a:p>
            <a:pPr marL="12700">
              <a:lnSpc>
                <a:spcPct val="100000"/>
              </a:lnSpc>
              <a:spcBef>
                <a:spcPts val="100"/>
              </a:spcBef>
            </a:pPr>
            <a:r>
              <a:rPr dirty="0"/>
              <a:t>PUEBLO</a:t>
            </a:r>
            <a:r>
              <a:rPr sz="3600" spc="-95" dirty="0"/>
              <a:t> </a:t>
            </a:r>
            <a:r>
              <a:rPr sz="3600" dirty="0"/>
              <a:t>VS</a:t>
            </a:r>
            <a:r>
              <a:rPr sz="3600" spc="-80" dirty="0"/>
              <a:t> </a:t>
            </a:r>
            <a:r>
              <a:rPr sz="3600" spc="-10" dirty="0"/>
              <a:t>ELITE</a:t>
            </a:r>
            <a:endParaRPr sz="3600" dirty="0"/>
          </a:p>
          <a:p>
            <a:pPr marL="12700">
              <a:lnSpc>
                <a:spcPct val="100000"/>
              </a:lnSpc>
              <a:spcBef>
                <a:spcPts val="100"/>
              </a:spcBef>
            </a:pPr>
            <a:r>
              <a:rPr sz="2400" b="0" dirty="0">
                <a:solidFill>
                  <a:srgbClr val="000000"/>
                </a:solidFill>
                <a:latin typeface="Candara"/>
                <a:cs typeface="Candara"/>
              </a:rPr>
              <a:t>¿</a:t>
            </a:r>
            <a:r>
              <a:rPr sz="2400" dirty="0">
                <a:solidFill>
                  <a:srgbClr val="000000"/>
                </a:solidFill>
              </a:rPr>
              <a:t>La</a:t>
            </a:r>
            <a:r>
              <a:rPr sz="2400" spc="-15" dirty="0">
                <a:solidFill>
                  <a:srgbClr val="000000"/>
                </a:solidFill>
              </a:rPr>
              <a:t> </a:t>
            </a:r>
            <a:r>
              <a:rPr sz="2400" dirty="0">
                <a:solidFill>
                  <a:srgbClr val="000000"/>
                </a:solidFill>
              </a:rPr>
              <a:t>política</a:t>
            </a:r>
            <a:r>
              <a:rPr sz="2400" spc="-25" dirty="0">
                <a:solidFill>
                  <a:srgbClr val="000000"/>
                </a:solidFill>
              </a:rPr>
              <a:t> </a:t>
            </a:r>
            <a:r>
              <a:rPr sz="2400" dirty="0">
                <a:solidFill>
                  <a:srgbClr val="000000"/>
                </a:solidFill>
              </a:rPr>
              <a:t>es</a:t>
            </a:r>
            <a:r>
              <a:rPr sz="2400" spc="-15" dirty="0">
                <a:solidFill>
                  <a:srgbClr val="000000"/>
                </a:solidFill>
              </a:rPr>
              <a:t> </a:t>
            </a:r>
            <a:r>
              <a:rPr sz="2400" dirty="0">
                <a:solidFill>
                  <a:srgbClr val="000000"/>
                </a:solidFill>
              </a:rPr>
              <a:t>una</a:t>
            </a:r>
            <a:r>
              <a:rPr sz="2400" spc="-15" dirty="0">
                <a:solidFill>
                  <a:srgbClr val="000000"/>
                </a:solidFill>
              </a:rPr>
              <a:t> </a:t>
            </a:r>
            <a:r>
              <a:rPr sz="2400" dirty="0">
                <a:solidFill>
                  <a:srgbClr val="000000"/>
                </a:solidFill>
              </a:rPr>
              <a:t>lucha</a:t>
            </a:r>
            <a:r>
              <a:rPr sz="2400" spc="-30" dirty="0">
                <a:solidFill>
                  <a:srgbClr val="000000"/>
                </a:solidFill>
              </a:rPr>
              <a:t> </a:t>
            </a:r>
            <a:r>
              <a:rPr sz="2400" dirty="0">
                <a:solidFill>
                  <a:srgbClr val="000000"/>
                </a:solidFill>
              </a:rPr>
              <a:t>entre</a:t>
            </a:r>
            <a:r>
              <a:rPr sz="2400" spc="-25" dirty="0">
                <a:solidFill>
                  <a:srgbClr val="000000"/>
                </a:solidFill>
              </a:rPr>
              <a:t> </a:t>
            </a:r>
            <a:r>
              <a:rPr sz="2400" dirty="0">
                <a:solidFill>
                  <a:srgbClr val="000000"/>
                </a:solidFill>
              </a:rPr>
              <a:t>los</a:t>
            </a:r>
            <a:r>
              <a:rPr sz="2400" spc="-25" dirty="0">
                <a:solidFill>
                  <a:srgbClr val="000000"/>
                </a:solidFill>
              </a:rPr>
              <a:t> </a:t>
            </a:r>
            <a:r>
              <a:rPr sz="2400" dirty="0">
                <a:solidFill>
                  <a:srgbClr val="000000"/>
                </a:solidFill>
              </a:rPr>
              <a:t>amigos</a:t>
            </a:r>
            <a:r>
              <a:rPr sz="2400" spc="-30" dirty="0">
                <a:solidFill>
                  <a:srgbClr val="000000"/>
                </a:solidFill>
              </a:rPr>
              <a:t> </a:t>
            </a:r>
            <a:r>
              <a:rPr sz="2400" dirty="0">
                <a:solidFill>
                  <a:srgbClr val="000000"/>
                </a:solidFill>
              </a:rPr>
              <a:t>y</a:t>
            </a:r>
            <a:r>
              <a:rPr sz="2400" spc="-10" dirty="0">
                <a:solidFill>
                  <a:srgbClr val="000000"/>
                </a:solidFill>
              </a:rPr>
              <a:t> </a:t>
            </a:r>
            <a:r>
              <a:rPr sz="2400" dirty="0">
                <a:solidFill>
                  <a:srgbClr val="000000"/>
                </a:solidFill>
              </a:rPr>
              <a:t>los</a:t>
            </a:r>
            <a:r>
              <a:rPr sz="2400" spc="-35" dirty="0">
                <a:solidFill>
                  <a:srgbClr val="000000"/>
                </a:solidFill>
              </a:rPr>
              <a:t> </a:t>
            </a:r>
            <a:r>
              <a:rPr sz="2400" dirty="0">
                <a:solidFill>
                  <a:srgbClr val="000000"/>
                </a:solidFill>
              </a:rPr>
              <a:t>enemigos</a:t>
            </a:r>
            <a:r>
              <a:rPr sz="2400" spc="-45" dirty="0">
                <a:solidFill>
                  <a:srgbClr val="000000"/>
                </a:solidFill>
              </a:rPr>
              <a:t> </a:t>
            </a:r>
            <a:r>
              <a:rPr sz="2400" dirty="0">
                <a:solidFill>
                  <a:srgbClr val="000000"/>
                </a:solidFill>
              </a:rPr>
              <a:t>del</a:t>
            </a:r>
            <a:r>
              <a:rPr sz="2400" spc="-25" dirty="0">
                <a:solidFill>
                  <a:srgbClr val="000000"/>
                </a:solidFill>
              </a:rPr>
              <a:t> </a:t>
            </a:r>
            <a:r>
              <a:rPr sz="2400" spc="-10" dirty="0">
                <a:solidFill>
                  <a:srgbClr val="000000"/>
                </a:solidFill>
              </a:rPr>
              <a:t>pueblo?</a:t>
            </a:r>
            <a:endParaRPr sz="2400" dirty="0">
              <a:latin typeface="Candara"/>
              <a:cs typeface="Candara"/>
            </a:endParaRPr>
          </a:p>
        </p:txBody>
      </p:sp>
      <p:sp>
        <p:nvSpPr>
          <p:cNvPr id="6" name="object 4">
            <a:extLst>
              <a:ext uri="{FF2B5EF4-FFF2-40B4-BE49-F238E27FC236}">
                <a16:creationId xmlns:a16="http://schemas.microsoft.com/office/drawing/2014/main" id="{E4018CC7-0981-742C-868D-872979AAF18F}"/>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7" name="Imagen 6" descr="Gráfico, Gráfico de barras&#10;&#10;El contenido generado por IA puede ser incorrecto.">
            <a:extLst>
              <a:ext uri="{FF2B5EF4-FFF2-40B4-BE49-F238E27FC236}">
                <a16:creationId xmlns:a16="http://schemas.microsoft.com/office/drawing/2014/main" id="{040670ED-641F-4F30-3DAC-4F742F2BB912}"/>
              </a:ext>
            </a:extLst>
          </p:cNvPr>
          <p:cNvPicPr>
            <a:picLocks noChangeAspect="1"/>
          </p:cNvPicPr>
          <p:nvPr/>
        </p:nvPicPr>
        <p:blipFill>
          <a:blip r:embed="rId2"/>
          <a:stretch>
            <a:fillRect/>
          </a:stretch>
        </p:blipFill>
        <p:spPr>
          <a:xfrm>
            <a:off x="2189024" y="1516407"/>
            <a:ext cx="6864212" cy="4565099"/>
          </a:xfrm>
          <a:prstGeom prst="rect">
            <a:avLst/>
          </a:prstGeom>
        </p:spPr>
      </p:pic>
    </p:spTree>
    <p:extLst>
      <p:ext uri="{BB962C8B-B14F-4D97-AF65-F5344CB8AC3E}">
        <p14:creationId xmlns:p14="http://schemas.microsoft.com/office/powerpoint/2010/main" val="1665336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38BD7-B17A-F29E-C511-59449FA91175}"/>
            </a:ext>
          </a:extLst>
        </p:cNvPr>
        <p:cNvGrpSpPr/>
        <p:nvPr/>
      </p:nvGrpSpPr>
      <p:grpSpPr>
        <a:xfrm>
          <a:off x="0" y="0"/>
          <a:ext cx="0" cy="0"/>
          <a:chOff x="0" y="0"/>
          <a:chExt cx="0" cy="0"/>
        </a:xfrm>
      </p:grpSpPr>
      <p:sp>
        <p:nvSpPr>
          <p:cNvPr id="36" name="object 36">
            <a:extLst>
              <a:ext uri="{FF2B5EF4-FFF2-40B4-BE49-F238E27FC236}">
                <a16:creationId xmlns:a16="http://schemas.microsoft.com/office/drawing/2014/main" id="{064C2FA5-2684-F648-3E00-D0C5DFFBC766}"/>
              </a:ext>
            </a:extLst>
          </p:cNvPr>
          <p:cNvSpPr/>
          <p:nvPr/>
        </p:nvSpPr>
        <p:spPr>
          <a:xfrm>
            <a:off x="0" y="0"/>
            <a:ext cx="530860" cy="6858000"/>
          </a:xfrm>
          <a:custGeom>
            <a:avLst/>
            <a:gdLst/>
            <a:ahLst/>
            <a:cxnLst/>
            <a:rect l="l" t="t" r="r" b="b"/>
            <a:pathLst>
              <a:path w="530860" h="6858000">
                <a:moveTo>
                  <a:pt x="0" y="6857999"/>
                </a:moveTo>
                <a:lnTo>
                  <a:pt x="530350" y="6857999"/>
                </a:lnTo>
                <a:lnTo>
                  <a:pt x="530350" y="0"/>
                </a:lnTo>
                <a:lnTo>
                  <a:pt x="0" y="0"/>
                </a:lnTo>
                <a:lnTo>
                  <a:pt x="0" y="6857999"/>
                </a:lnTo>
                <a:close/>
              </a:path>
            </a:pathLst>
          </a:custGeom>
          <a:solidFill>
            <a:srgbClr val="FF0000"/>
          </a:solidFill>
        </p:spPr>
        <p:txBody>
          <a:bodyPr wrap="square" lIns="0" tIns="0" rIns="0" bIns="0" rtlCol="0"/>
          <a:lstStyle/>
          <a:p>
            <a:endParaRPr/>
          </a:p>
        </p:txBody>
      </p:sp>
      <p:sp>
        <p:nvSpPr>
          <p:cNvPr id="37" name="object 37" descr="$PPTXTitle">
            <a:extLst>
              <a:ext uri="{FF2B5EF4-FFF2-40B4-BE49-F238E27FC236}">
                <a16:creationId xmlns:a16="http://schemas.microsoft.com/office/drawing/2014/main" id="{E7426947-19CE-5C24-CB10-50F996FBF09E}"/>
              </a:ext>
            </a:extLst>
          </p:cNvPr>
          <p:cNvSpPr txBox="1">
            <a:spLocks noGrp="1"/>
          </p:cNvSpPr>
          <p:nvPr>
            <p:ph type="title"/>
          </p:nvPr>
        </p:nvSpPr>
        <p:spPr>
          <a:xfrm>
            <a:off x="1036420" y="320421"/>
            <a:ext cx="9174379" cy="1010533"/>
          </a:xfrm>
          <a:prstGeom prst="rect">
            <a:avLst/>
          </a:prstGeom>
        </p:spPr>
        <p:txBody>
          <a:bodyPr vert="horz" wrap="square" lIns="0" tIns="12700" rIns="0" bIns="0" rtlCol="0">
            <a:spAutoFit/>
          </a:bodyPr>
          <a:lstStyle/>
          <a:p>
            <a:pPr marL="12700">
              <a:lnSpc>
                <a:spcPct val="100000"/>
              </a:lnSpc>
              <a:spcBef>
                <a:spcPts val="100"/>
              </a:spcBef>
            </a:pPr>
            <a:r>
              <a:rPr dirty="0"/>
              <a:t>PUEBLO</a:t>
            </a:r>
            <a:r>
              <a:rPr sz="3600" spc="-95" dirty="0"/>
              <a:t> </a:t>
            </a:r>
            <a:r>
              <a:rPr sz="3600" dirty="0"/>
              <a:t>VS</a:t>
            </a:r>
            <a:r>
              <a:rPr sz="3600" spc="-80" dirty="0"/>
              <a:t> </a:t>
            </a:r>
            <a:r>
              <a:rPr sz="3600" spc="-10" dirty="0"/>
              <a:t>ELITE</a:t>
            </a:r>
            <a:endParaRPr sz="3600" dirty="0"/>
          </a:p>
          <a:p>
            <a:pPr marL="12700">
              <a:lnSpc>
                <a:spcPct val="100000"/>
              </a:lnSpc>
              <a:spcBef>
                <a:spcPts val="100"/>
              </a:spcBef>
            </a:pPr>
            <a:r>
              <a:rPr sz="2400" b="0" dirty="0">
                <a:solidFill>
                  <a:srgbClr val="000000"/>
                </a:solidFill>
                <a:latin typeface="Candara"/>
                <a:cs typeface="Candara"/>
              </a:rPr>
              <a:t>¿</a:t>
            </a:r>
            <a:r>
              <a:rPr sz="2400" dirty="0">
                <a:solidFill>
                  <a:srgbClr val="000000"/>
                </a:solidFill>
              </a:rPr>
              <a:t>La</a:t>
            </a:r>
            <a:r>
              <a:rPr sz="2400" spc="-15" dirty="0">
                <a:solidFill>
                  <a:srgbClr val="000000"/>
                </a:solidFill>
              </a:rPr>
              <a:t> </a:t>
            </a:r>
            <a:r>
              <a:rPr sz="2400" dirty="0">
                <a:solidFill>
                  <a:srgbClr val="000000"/>
                </a:solidFill>
              </a:rPr>
              <a:t>política</a:t>
            </a:r>
            <a:r>
              <a:rPr sz="2400" spc="-25" dirty="0">
                <a:solidFill>
                  <a:srgbClr val="000000"/>
                </a:solidFill>
              </a:rPr>
              <a:t> </a:t>
            </a:r>
            <a:r>
              <a:rPr sz="2400" dirty="0">
                <a:solidFill>
                  <a:srgbClr val="000000"/>
                </a:solidFill>
              </a:rPr>
              <a:t>es</a:t>
            </a:r>
            <a:r>
              <a:rPr sz="2400" spc="-15" dirty="0">
                <a:solidFill>
                  <a:srgbClr val="000000"/>
                </a:solidFill>
              </a:rPr>
              <a:t> </a:t>
            </a:r>
            <a:r>
              <a:rPr sz="2400" dirty="0">
                <a:solidFill>
                  <a:srgbClr val="000000"/>
                </a:solidFill>
              </a:rPr>
              <a:t>una</a:t>
            </a:r>
            <a:r>
              <a:rPr sz="2400" spc="-15" dirty="0">
                <a:solidFill>
                  <a:srgbClr val="000000"/>
                </a:solidFill>
              </a:rPr>
              <a:t> </a:t>
            </a:r>
            <a:r>
              <a:rPr sz="2400" dirty="0">
                <a:solidFill>
                  <a:srgbClr val="000000"/>
                </a:solidFill>
              </a:rPr>
              <a:t>lucha</a:t>
            </a:r>
            <a:r>
              <a:rPr sz="2400" spc="-30" dirty="0">
                <a:solidFill>
                  <a:srgbClr val="000000"/>
                </a:solidFill>
              </a:rPr>
              <a:t> </a:t>
            </a:r>
            <a:r>
              <a:rPr sz="2400" dirty="0">
                <a:solidFill>
                  <a:srgbClr val="000000"/>
                </a:solidFill>
              </a:rPr>
              <a:t>entre</a:t>
            </a:r>
            <a:r>
              <a:rPr sz="2400" spc="-25" dirty="0">
                <a:solidFill>
                  <a:srgbClr val="000000"/>
                </a:solidFill>
              </a:rPr>
              <a:t> </a:t>
            </a:r>
            <a:r>
              <a:rPr sz="2400" dirty="0">
                <a:solidFill>
                  <a:srgbClr val="000000"/>
                </a:solidFill>
              </a:rPr>
              <a:t>los</a:t>
            </a:r>
            <a:r>
              <a:rPr sz="2400" spc="-25" dirty="0">
                <a:solidFill>
                  <a:srgbClr val="000000"/>
                </a:solidFill>
              </a:rPr>
              <a:t> </a:t>
            </a:r>
            <a:r>
              <a:rPr sz="2400" dirty="0">
                <a:solidFill>
                  <a:srgbClr val="000000"/>
                </a:solidFill>
              </a:rPr>
              <a:t>amigos</a:t>
            </a:r>
            <a:r>
              <a:rPr sz="2400" spc="-30" dirty="0">
                <a:solidFill>
                  <a:srgbClr val="000000"/>
                </a:solidFill>
              </a:rPr>
              <a:t> </a:t>
            </a:r>
            <a:r>
              <a:rPr sz="2400" dirty="0">
                <a:solidFill>
                  <a:srgbClr val="000000"/>
                </a:solidFill>
              </a:rPr>
              <a:t>y</a:t>
            </a:r>
            <a:r>
              <a:rPr sz="2400" spc="-10" dirty="0">
                <a:solidFill>
                  <a:srgbClr val="000000"/>
                </a:solidFill>
              </a:rPr>
              <a:t> </a:t>
            </a:r>
            <a:r>
              <a:rPr sz="2400" dirty="0">
                <a:solidFill>
                  <a:srgbClr val="000000"/>
                </a:solidFill>
              </a:rPr>
              <a:t>los</a:t>
            </a:r>
            <a:r>
              <a:rPr sz="2400" spc="-35" dirty="0">
                <a:solidFill>
                  <a:srgbClr val="000000"/>
                </a:solidFill>
              </a:rPr>
              <a:t> </a:t>
            </a:r>
            <a:r>
              <a:rPr sz="2400" dirty="0">
                <a:solidFill>
                  <a:srgbClr val="000000"/>
                </a:solidFill>
              </a:rPr>
              <a:t>enemigos</a:t>
            </a:r>
            <a:r>
              <a:rPr sz="2400" spc="-45" dirty="0">
                <a:solidFill>
                  <a:srgbClr val="000000"/>
                </a:solidFill>
              </a:rPr>
              <a:t> </a:t>
            </a:r>
            <a:r>
              <a:rPr sz="2400" dirty="0">
                <a:solidFill>
                  <a:srgbClr val="000000"/>
                </a:solidFill>
              </a:rPr>
              <a:t>del</a:t>
            </a:r>
            <a:r>
              <a:rPr sz="2400" spc="-25" dirty="0">
                <a:solidFill>
                  <a:srgbClr val="000000"/>
                </a:solidFill>
              </a:rPr>
              <a:t> </a:t>
            </a:r>
            <a:r>
              <a:rPr sz="2400" spc="-10" dirty="0">
                <a:solidFill>
                  <a:srgbClr val="000000"/>
                </a:solidFill>
              </a:rPr>
              <a:t>pueblo?</a:t>
            </a:r>
            <a:endParaRPr sz="2400" dirty="0">
              <a:latin typeface="Candara"/>
              <a:cs typeface="Candara"/>
            </a:endParaRPr>
          </a:p>
        </p:txBody>
      </p:sp>
      <p:sp>
        <p:nvSpPr>
          <p:cNvPr id="4" name="object 4">
            <a:extLst>
              <a:ext uri="{FF2B5EF4-FFF2-40B4-BE49-F238E27FC236}">
                <a16:creationId xmlns:a16="http://schemas.microsoft.com/office/drawing/2014/main" id="{F011B005-6CC3-FB03-42A0-EE09B839A1D5}"/>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5" name="Imagen 4" descr="Gráfico, Gráfico de barras&#10;&#10;El contenido generado por IA puede ser incorrecto.">
            <a:extLst>
              <a:ext uri="{FF2B5EF4-FFF2-40B4-BE49-F238E27FC236}">
                <a16:creationId xmlns:a16="http://schemas.microsoft.com/office/drawing/2014/main" id="{5E00C7A5-7DE6-BF0D-CD4A-8A88921AB39E}"/>
              </a:ext>
            </a:extLst>
          </p:cNvPr>
          <p:cNvPicPr>
            <a:picLocks noChangeAspect="1"/>
          </p:cNvPicPr>
          <p:nvPr/>
        </p:nvPicPr>
        <p:blipFill>
          <a:blip r:embed="rId2"/>
          <a:stretch>
            <a:fillRect/>
          </a:stretch>
        </p:blipFill>
        <p:spPr>
          <a:xfrm>
            <a:off x="2277372" y="1538495"/>
            <a:ext cx="6698560" cy="4454664"/>
          </a:xfrm>
          <a:prstGeom prst="rect">
            <a:avLst/>
          </a:prstGeom>
        </p:spPr>
      </p:pic>
    </p:spTree>
    <p:extLst>
      <p:ext uri="{BB962C8B-B14F-4D97-AF65-F5344CB8AC3E}">
        <p14:creationId xmlns:p14="http://schemas.microsoft.com/office/powerpoint/2010/main" val="32268978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E563E-094D-EF29-AAA5-8E9A9D6055DA}"/>
            </a:ext>
          </a:extLst>
        </p:cNvPr>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7B97D374-4483-6B36-0F5D-DCCE14700151}"/>
              </a:ext>
            </a:extLst>
          </p:cNvPr>
          <p:cNvGraphicFramePr>
            <a:graphicFrameLocks noGrp="1"/>
          </p:cNvGraphicFramePr>
          <p:nvPr>
            <p:extLst>
              <p:ext uri="{D42A27DB-BD31-4B8C-83A1-F6EECF244321}">
                <p14:modId xmlns:p14="http://schemas.microsoft.com/office/powerpoint/2010/main" val="3230782711"/>
              </p:ext>
            </p:extLst>
          </p:nvPr>
        </p:nvGraphicFramePr>
        <p:xfrm>
          <a:off x="1523999" y="3067050"/>
          <a:ext cx="4038600" cy="3537193"/>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De acuerdo</a:t>
                      </a:r>
                    </a:p>
                  </a:txBody>
                  <a:tcPr marL="4763" marR="4763" marT="4763" marB="0" anchor="b"/>
                </a:tc>
                <a:tc>
                  <a:txBody>
                    <a:bodyPr/>
                    <a:lstStyle/>
                    <a:p>
                      <a:pPr algn="ctr" fontAlgn="b">
                        <a:buNone/>
                      </a:pPr>
                      <a:r>
                        <a:rPr lang="es-CL" sz="1400" u="none" strike="noStrike" dirty="0">
                          <a:effectLst/>
                        </a:rPr>
                        <a:t>26%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De acuerdo a Ni de acuerdo ni en desacuerdo</a:t>
                      </a:r>
                    </a:p>
                  </a:txBody>
                  <a:tcPr marL="4763" marR="4763" marT="4763" marB="0" anchor="b"/>
                </a:tc>
                <a:tc>
                  <a:txBody>
                    <a:bodyPr/>
                    <a:lstStyle/>
                    <a:p>
                      <a:pPr algn="ctr" fontAlgn="b">
                        <a:buNone/>
                      </a:pPr>
                      <a:r>
                        <a:rPr lang="es-CL" sz="1400" b="0" u="none" strike="noStrike" dirty="0">
                          <a:effectLst/>
                        </a:rPr>
                        <a:t>6%</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De acuerdo a Desacuerdo</a:t>
                      </a:r>
                    </a:p>
                  </a:txBody>
                  <a:tcPr marL="4763" marR="4763" marT="4763" marB="0" anchor="b"/>
                </a:tc>
                <a:tc>
                  <a:txBody>
                    <a:bodyPr/>
                    <a:lstStyle/>
                    <a:p>
                      <a:pPr algn="ctr" fontAlgn="b">
                        <a:buNone/>
                      </a:pPr>
                      <a:r>
                        <a:rPr lang="es-CL" sz="1400" b="0" u="none" strike="noStrike" dirty="0">
                          <a:effectLst/>
                        </a:rPr>
                        <a:t>7%</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b="1" u="none" strike="noStrike" dirty="0">
                          <a:effectLst/>
                        </a:rPr>
                        <a:t>Desde Ni de acuerdo ni en desacuerdo a De acuerdo</a:t>
                      </a:r>
                    </a:p>
                  </a:txBody>
                  <a:tcPr marL="4763" marR="4763" marT="4763" marB="0" anchor="b"/>
                </a:tc>
                <a:tc>
                  <a:txBody>
                    <a:bodyPr/>
                    <a:lstStyle/>
                    <a:p>
                      <a:pPr algn="ctr" fontAlgn="b">
                        <a:buNone/>
                      </a:pPr>
                      <a:r>
                        <a:rPr lang="es-CL" sz="1400" b="1" u="none" strike="noStrike" dirty="0">
                          <a:effectLst/>
                        </a:rPr>
                        <a:t>10%</a:t>
                      </a:r>
                      <a:endParaRPr lang="es-CL" sz="1400" b="1"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Ni de acuerdo ni en desacuerdo</a:t>
                      </a:r>
                    </a:p>
                  </a:txBody>
                  <a:tcPr marL="4763" marR="4763" marT="4763" marB="0" anchor="b"/>
                </a:tc>
                <a:tc>
                  <a:txBody>
                    <a:bodyPr/>
                    <a:lstStyle/>
                    <a:p>
                      <a:pPr algn="ctr" fontAlgn="b">
                        <a:buNone/>
                      </a:pPr>
                      <a:r>
                        <a:rPr lang="es-CL" sz="1400" u="none" strike="noStrike" dirty="0">
                          <a:effectLst/>
                        </a:rPr>
                        <a:t>15%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0" u="none" strike="noStrike" dirty="0">
                          <a:effectLst/>
                        </a:rPr>
                        <a:t>Desde Ni de acuerdo ni en desacuerdo a Desacuerdo</a:t>
                      </a:r>
                    </a:p>
                  </a:txBody>
                  <a:tcPr marL="4763" marR="4763" marT="4763" marB="0" anchor="b"/>
                </a:tc>
                <a:tc>
                  <a:txBody>
                    <a:bodyPr/>
                    <a:lstStyle/>
                    <a:p>
                      <a:pPr algn="ctr" fontAlgn="b">
                        <a:buNone/>
                      </a:pPr>
                      <a:r>
                        <a:rPr lang="es-CL" sz="1400" b="0" u="none" strike="noStrike" dirty="0">
                          <a:effectLst/>
                        </a:rPr>
                        <a:t>7%</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u="none" strike="noStrike" dirty="0">
                          <a:effectLst/>
                        </a:rPr>
                        <a:t>Desde Desacuerdo a De acuerdo</a:t>
                      </a:r>
                    </a:p>
                  </a:txBody>
                  <a:tcPr marL="4763" marR="4763" marT="4763"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u="none" strike="noStrike" dirty="0">
                          <a:effectLst/>
                        </a:rPr>
                        <a:t>Desde Desacuerdo a Ni de acuerdo ni en desacuerdo</a:t>
                      </a:r>
                    </a:p>
                  </a:txBody>
                  <a:tcPr marL="4763" marR="4763" marT="4763" marB="0" anchor="b"/>
                </a:tc>
                <a:tc>
                  <a:txBody>
                    <a:bodyPr/>
                    <a:lstStyle/>
                    <a:p>
                      <a:pPr algn="ctr" fontAlgn="b">
                        <a:buNone/>
                      </a:pPr>
                      <a:r>
                        <a:rPr lang="es-CL" sz="1400" u="none" strike="noStrike" dirty="0">
                          <a:effectLst/>
                        </a:rPr>
                        <a:t>8%</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Desacuerdo</a:t>
                      </a:r>
                    </a:p>
                  </a:txBody>
                  <a:tcPr marL="4763" marR="4763" marT="4763" marB="0" anchor="b"/>
                </a:tc>
                <a:tc>
                  <a:txBody>
                    <a:bodyPr/>
                    <a:lstStyle/>
                    <a:p>
                      <a:pPr algn="ctr" fontAlgn="b">
                        <a:buNone/>
                      </a:pPr>
                      <a:r>
                        <a:rPr lang="es-CL" sz="1400" u="none" strike="noStrike" dirty="0">
                          <a:effectLst/>
                        </a:rPr>
                        <a:t>18%</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59EB11FC-4882-1510-3DB9-CE862711818D}"/>
              </a:ext>
            </a:extLst>
          </p:cNvPr>
          <p:cNvGraphicFramePr>
            <a:graphicFrameLocks noGrp="1"/>
          </p:cNvGraphicFramePr>
          <p:nvPr>
            <p:extLst>
              <p:ext uri="{D42A27DB-BD31-4B8C-83A1-F6EECF244321}">
                <p14:modId xmlns:p14="http://schemas.microsoft.com/office/powerpoint/2010/main" val="1500871726"/>
              </p:ext>
            </p:extLst>
          </p:nvPr>
        </p:nvGraphicFramePr>
        <p:xfrm>
          <a:off x="6629403" y="3048002"/>
          <a:ext cx="4571998" cy="353480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De acuerdo</a:t>
                      </a:r>
                    </a:p>
                  </a:txBody>
                  <a:tcPr marL="4763" marR="4763" marT="4763" marB="0" anchor="b"/>
                </a:tc>
                <a:tc>
                  <a:txBody>
                    <a:bodyPr/>
                    <a:lstStyle/>
                    <a:p>
                      <a:pPr algn="ctr" fontAlgn="b">
                        <a:buNone/>
                      </a:pPr>
                      <a:r>
                        <a:rPr lang="es-CL" sz="1400" u="none" strike="noStrike" dirty="0">
                          <a:effectLst/>
                        </a:rPr>
                        <a:t>25%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1" u="none" strike="noStrike" dirty="0">
                          <a:effectLst/>
                        </a:rPr>
                        <a:t>Desde De acuerdo a Ni de acuerdo ni en desacuerdo</a:t>
                      </a:r>
                      <a:endParaRPr lang="es-CL" sz="1400" b="0" u="none" strike="noStrike" dirty="0">
                        <a:effectLst/>
                      </a:endParaRPr>
                    </a:p>
                  </a:txBody>
                  <a:tcPr marL="4763" marR="4763" marT="4763" marB="0" anchor="b"/>
                </a:tc>
                <a:tc>
                  <a:txBody>
                    <a:bodyPr/>
                    <a:lstStyle/>
                    <a:p>
                      <a:pPr algn="ctr" fontAlgn="b">
                        <a:buNone/>
                      </a:pPr>
                      <a:r>
                        <a:rPr lang="es-CL" sz="1400" b="1" u="none" strike="noStrike" dirty="0">
                          <a:effectLst/>
                        </a:rPr>
                        <a:t>12%</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De acuerdo a Desacuerdo</a:t>
                      </a: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1" u="none" strike="noStrike" dirty="0">
                          <a:effectLst/>
                        </a:rPr>
                        <a:t>Desde Ni de acuerdo ni en desacuerdo a De acuerdo</a:t>
                      </a:r>
                    </a:p>
                  </a:txBody>
                  <a:tcPr marL="4763" marR="4763" marT="4763" marB="0" anchor="b"/>
                </a:tc>
                <a:tc>
                  <a:txBody>
                    <a:bodyPr/>
                    <a:lstStyle/>
                    <a:p>
                      <a:pPr algn="ctr" fontAlgn="b">
                        <a:buNone/>
                      </a:pPr>
                      <a:r>
                        <a:rPr lang="es-CL" sz="1400" b="1" u="none" strike="noStrike" dirty="0">
                          <a:effectLst/>
                        </a:rPr>
                        <a:t>9%</a:t>
                      </a:r>
                      <a:endParaRPr lang="es-CL" sz="1400" b="1"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u="none" strike="noStrike" dirty="0">
                          <a:effectLst/>
                        </a:rPr>
                        <a:t>Permanece en Ni de acuerdo ni en desacuerdo</a:t>
                      </a:r>
                      <a:endParaRPr lang="es-ES"/>
                    </a:p>
                  </a:txBody>
                  <a:tcPr marL="4763" marR="4763" marT="4763" marB="0" anchor="b"/>
                </a:tc>
                <a:tc>
                  <a:txBody>
                    <a:bodyPr/>
                    <a:lstStyle/>
                    <a:p>
                      <a:pPr algn="ctr" fontAlgn="b">
                        <a:buNone/>
                      </a:pPr>
                      <a:r>
                        <a:rPr lang="es-CL" sz="1400" u="none" strike="noStrike" dirty="0">
                          <a:effectLst/>
                        </a:rPr>
                        <a:t>15%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0" u="none" strike="noStrike" dirty="0">
                          <a:effectLst/>
                        </a:rPr>
                        <a:t>Desde Ni de acuerdo ni en desacuerdo a Desacuerdo</a:t>
                      </a:r>
                    </a:p>
                  </a:txBody>
                  <a:tcPr marL="4763" marR="4763" marT="4763" marB="0" anchor="b"/>
                </a:tc>
                <a:tc>
                  <a:txBody>
                    <a:bodyPr/>
                    <a:lstStyle/>
                    <a:p>
                      <a:pPr algn="ctr" fontAlgn="b">
                        <a:buNone/>
                      </a:pPr>
                      <a:r>
                        <a:rPr lang="es-CL" sz="1400" b="0" u="none" strike="noStrike" dirty="0">
                          <a:effectLst/>
                        </a:rPr>
                        <a:t>6%</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0" u="none" strike="noStrike" dirty="0">
                          <a:effectLst/>
                        </a:rPr>
                        <a:t>Desde Desacuerdo a De acuerdo</a:t>
                      </a:r>
                    </a:p>
                  </a:txBody>
                  <a:tcPr marL="4763" marR="4763" marT="4763"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0" u="none" strike="noStrike" dirty="0">
                          <a:effectLst/>
                        </a:rPr>
                        <a:t>Desde Desacuerdo a Ni de acuerdo ni en desacuerdo</a:t>
                      </a:r>
                    </a:p>
                  </a:txBody>
                  <a:tcPr marL="4763" marR="4763" marT="4763" marB="0" anchor="b"/>
                </a:tc>
                <a:tc>
                  <a:txBody>
                    <a:bodyPr/>
                    <a:lstStyle/>
                    <a:p>
                      <a:pPr algn="ctr" fontAlgn="b">
                        <a:buNone/>
                      </a:pPr>
                      <a:r>
                        <a:rPr lang="es-CL" sz="1400" b="0" u="none" strike="noStrike" dirty="0">
                          <a:effectLst/>
                        </a:rPr>
                        <a:t>7%</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Desacuerdo</a:t>
                      </a:r>
                    </a:p>
                  </a:txBody>
                  <a:tcPr marL="4763" marR="4763" marT="4763" marB="0" anchor="b"/>
                </a:tc>
                <a:tc>
                  <a:txBody>
                    <a:bodyPr/>
                    <a:lstStyle/>
                    <a:p>
                      <a:pPr algn="ctr" fontAlgn="b">
                        <a:buNone/>
                      </a:pPr>
                      <a:r>
                        <a:rPr lang="es-CL" sz="1400" u="none" strike="noStrike" dirty="0">
                          <a:effectLst/>
                        </a:rPr>
                        <a:t>17%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1DAB7F27-09E6-B521-9AD7-840FBBF86C11}"/>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795B62A2-9647-564F-6C93-5E3C5DDE0901}"/>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5" name="Flecha: hacia abajo 14">
            <a:extLst>
              <a:ext uri="{FF2B5EF4-FFF2-40B4-BE49-F238E27FC236}">
                <a16:creationId xmlns:a16="http://schemas.microsoft.com/office/drawing/2014/main" id="{AF7D7BAA-F62E-E5CA-0F9C-0C5986FC2C7B}"/>
              </a:ext>
            </a:extLst>
          </p:cNvPr>
          <p:cNvSpPr/>
          <p:nvPr/>
        </p:nvSpPr>
        <p:spPr>
          <a:xfrm rot="10800000">
            <a:off x="5626230" y="45339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A383F0EE-68AB-090C-0EB4-FE5C41F4E47C}"/>
              </a:ext>
            </a:extLst>
          </p:cNvPr>
          <p:cNvSpPr/>
          <p:nvPr/>
        </p:nvSpPr>
        <p:spPr>
          <a:xfrm>
            <a:off x="11281350" y="38128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E0D646FE-D4E1-1C1D-7D75-5A1831365E2C}"/>
              </a:ext>
            </a:extLst>
          </p:cNvPr>
          <p:cNvSpPr/>
          <p:nvPr/>
        </p:nvSpPr>
        <p:spPr>
          <a:xfrm rot="10800000">
            <a:off x="11281351" y="44605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 name="object 37" descr="$PPTXTitle">
            <a:extLst>
              <a:ext uri="{FF2B5EF4-FFF2-40B4-BE49-F238E27FC236}">
                <a16:creationId xmlns:a16="http://schemas.microsoft.com/office/drawing/2014/main" id="{6093F983-8E16-6579-7FD5-9BEE4B5AC891}"/>
              </a:ext>
            </a:extLst>
          </p:cNvPr>
          <p:cNvSpPr txBox="1">
            <a:spLocks noGrp="1"/>
          </p:cNvSpPr>
          <p:nvPr>
            <p:ph type="title"/>
          </p:nvPr>
        </p:nvSpPr>
        <p:spPr>
          <a:xfrm>
            <a:off x="1036420" y="320421"/>
            <a:ext cx="9174379" cy="1379865"/>
          </a:xfrm>
          <a:prstGeom prst="rect">
            <a:avLst/>
          </a:prstGeom>
        </p:spPr>
        <p:txBody>
          <a:bodyPr vert="horz" wrap="square" lIns="0" tIns="12700" rIns="0" bIns="0" rtlCol="0" anchor="t">
            <a:spAutoFit/>
          </a:bodyPr>
          <a:lstStyle/>
          <a:p>
            <a:pPr marL="12700">
              <a:lnSpc>
                <a:spcPct val="100000"/>
              </a:lnSpc>
              <a:spcBef>
                <a:spcPts val="100"/>
              </a:spcBef>
            </a:pPr>
            <a:r>
              <a:rPr dirty="0"/>
              <a:t>PUEBLO</a:t>
            </a:r>
            <a:r>
              <a:rPr sz="3600" spc="-95" dirty="0"/>
              <a:t> </a:t>
            </a:r>
            <a:r>
              <a:rPr sz="3600" dirty="0"/>
              <a:t>VS</a:t>
            </a:r>
            <a:r>
              <a:rPr sz="3600" spc="-80" dirty="0"/>
              <a:t> </a:t>
            </a:r>
            <a:r>
              <a:rPr sz="3600" spc="-10" dirty="0"/>
              <a:t>ELITE</a:t>
            </a:r>
            <a:endParaRPr sz="3600" dirty="0"/>
          </a:p>
          <a:p>
            <a:pPr marL="12700">
              <a:spcBef>
                <a:spcPts val="100"/>
              </a:spcBef>
            </a:pPr>
            <a:r>
              <a:rPr sz="2400" b="0" dirty="0">
                <a:solidFill>
                  <a:srgbClr val="000000"/>
                </a:solidFill>
                <a:latin typeface="Candara"/>
                <a:cs typeface="Candara"/>
              </a:rPr>
              <a:t>¿</a:t>
            </a:r>
            <a:r>
              <a:rPr sz="2400" dirty="0">
                <a:solidFill>
                  <a:srgbClr val="000000"/>
                </a:solidFill>
              </a:rPr>
              <a:t>La</a:t>
            </a:r>
            <a:r>
              <a:rPr sz="2400" spc="-15" dirty="0">
                <a:solidFill>
                  <a:srgbClr val="000000"/>
                </a:solidFill>
              </a:rPr>
              <a:t> </a:t>
            </a:r>
            <a:r>
              <a:rPr sz="2400" dirty="0" err="1">
                <a:solidFill>
                  <a:srgbClr val="000000"/>
                </a:solidFill>
              </a:rPr>
              <a:t>política</a:t>
            </a:r>
            <a:r>
              <a:rPr sz="2400" spc="-25" dirty="0">
                <a:solidFill>
                  <a:srgbClr val="000000"/>
                </a:solidFill>
              </a:rPr>
              <a:t> </a:t>
            </a:r>
            <a:r>
              <a:rPr sz="2400" dirty="0">
                <a:solidFill>
                  <a:srgbClr val="000000"/>
                </a:solidFill>
              </a:rPr>
              <a:t>es</a:t>
            </a:r>
            <a:r>
              <a:rPr sz="2400" spc="-15" dirty="0">
                <a:solidFill>
                  <a:srgbClr val="000000"/>
                </a:solidFill>
              </a:rPr>
              <a:t> </a:t>
            </a:r>
            <a:r>
              <a:rPr sz="2400" dirty="0" err="1">
                <a:solidFill>
                  <a:srgbClr val="000000"/>
                </a:solidFill>
              </a:rPr>
              <a:t>una</a:t>
            </a:r>
            <a:r>
              <a:rPr sz="2400" spc="-15" dirty="0">
                <a:solidFill>
                  <a:srgbClr val="000000"/>
                </a:solidFill>
              </a:rPr>
              <a:t> </a:t>
            </a:r>
            <a:r>
              <a:rPr sz="2400" dirty="0">
                <a:solidFill>
                  <a:srgbClr val="000000"/>
                </a:solidFill>
              </a:rPr>
              <a:t>lucha</a:t>
            </a:r>
            <a:r>
              <a:rPr sz="2400" spc="-30" dirty="0">
                <a:solidFill>
                  <a:srgbClr val="000000"/>
                </a:solidFill>
              </a:rPr>
              <a:t> </a:t>
            </a:r>
            <a:r>
              <a:rPr sz="2400" dirty="0">
                <a:solidFill>
                  <a:srgbClr val="000000"/>
                </a:solidFill>
              </a:rPr>
              <a:t>entre</a:t>
            </a:r>
            <a:r>
              <a:rPr sz="2400" spc="-25" dirty="0">
                <a:solidFill>
                  <a:srgbClr val="000000"/>
                </a:solidFill>
              </a:rPr>
              <a:t> </a:t>
            </a:r>
            <a:r>
              <a:rPr sz="2400" dirty="0" err="1">
                <a:solidFill>
                  <a:srgbClr val="000000"/>
                </a:solidFill>
              </a:rPr>
              <a:t>los</a:t>
            </a:r>
            <a:r>
              <a:rPr sz="2400" spc="-25" dirty="0">
                <a:solidFill>
                  <a:srgbClr val="000000"/>
                </a:solidFill>
              </a:rPr>
              <a:t> </a:t>
            </a:r>
            <a:r>
              <a:rPr sz="2400" dirty="0">
                <a:solidFill>
                  <a:srgbClr val="000000"/>
                </a:solidFill>
              </a:rPr>
              <a:t>amigos</a:t>
            </a:r>
            <a:r>
              <a:rPr sz="2400" spc="-30" dirty="0">
                <a:solidFill>
                  <a:srgbClr val="000000"/>
                </a:solidFill>
              </a:rPr>
              <a:t> </a:t>
            </a:r>
            <a:r>
              <a:rPr sz="2400" dirty="0">
                <a:solidFill>
                  <a:srgbClr val="000000"/>
                </a:solidFill>
              </a:rPr>
              <a:t>y</a:t>
            </a:r>
            <a:r>
              <a:rPr sz="2400" spc="-10" dirty="0">
                <a:solidFill>
                  <a:srgbClr val="000000"/>
                </a:solidFill>
              </a:rPr>
              <a:t> </a:t>
            </a:r>
            <a:r>
              <a:rPr sz="2400" dirty="0" err="1">
                <a:solidFill>
                  <a:srgbClr val="000000"/>
                </a:solidFill>
              </a:rPr>
              <a:t>los</a:t>
            </a:r>
            <a:r>
              <a:rPr sz="2400" spc="-35" dirty="0">
                <a:solidFill>
                  <a:srgbClr val="000000"/>
                </a:solidFill>
              </a:rPr>
              <a:t> </a:t>
            </a:r>
            <a:r>
              <a:rPr sz="2400" dirty="0" err="1">
                <a:solidFill>
                  <a:srgbClr val="000000"/>
                </a:solidFill>
              </a:rPr>
              <a:t>enemigos</a:t>
            </a:r>
            <a:r>
              <a:rPr sz="2400" spc="-45" dirty="0">
                <a:solidFill>
                  <a:srgbClr val="000000"/>
                </a:solidFill>
              </a:rPr>
              <a:t> </a:t>
            </a:r>
            <a:r>
              <a:rPr sz="2400" dirty="0">
                <a:solidFill>
                  <a:srgbClr val="000000"/>
                </a:solidFill>
              </a:rPr>
              <a:t>del</a:t>
            </a:r>
            <a:r>
              <a:rPr sz="2400" spc="-25" dirty="0">
                <a:solidFill>
                  <a:srgbClr val="000000"/>
                </a:solidFill>
              </a:rPr>
              <a:t> </a:t>
            </a:r>
            <a:r>
              <a:rPr sz="2400" spc="-10" dirty="0">
                <a:solidFill>
                  <a:srgbClr val="000000"/>
                </a:solidFill>
              </a:rPr>
              <a:t>pueblo?</a:t>
            </a:r>
            <a:br>
              <a:rPr lang="es-ES" sz="2400" spc="-10" dirty="0">
                <a:solidFill>
                  <a:srgbClr val="000000"/>
                </a:solidFill>
              </a:rPr>
            </a:br>
            <a:r>
              <a:rPr lang="es-ES" sz="2400" spc="-10" dirty="0">
                <a:solidFill>
                  <a:schemeClr val="tx1"/>
                </a:solidFill>
              </a:rPr>
              <a:t>Evolución de percepción de los encuestados entre Ola 1 y Ola </a:t>
            </a:r>
            <a:endParaRPr sz="2400" dirty="0">
              <a:solidFill>
                <a:schemeClr val="tx1"/>
              </a:solidFill>
              <a:latin typeface="Candara"/>
              <a:cs typeface="Candara"/>
            </a:endParaRPr>
          </a:p>
        </p:txBody>
      </p:sp>
    </p:spTree>
    <p:extLst>
      <p:ext uri="{BB962C8B-B14F-4D97-AF65-F5344CB8AC3E}">
        <p14:creationId xmlns:p14="http://schemas.microsoft.com/office/powerpoint/2010/main" val="2286306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object 37" descr="$PPTXTitle">
            <a:extLst>
              <a:ext uri="{FF2B5EF4-FFF2-40B4-BE49-F238E27FC236}">
                <a16:creationId xmlns:a16="http://schemas.microsoft.com/office/drawing/2014/main" id="{CDC60810-8F08-136D-237A-0F239C4E1277}"/>
              </a:ext>
            </a:extLst>
          </p:cNvPr>
          <p:cNvSpPr txBox="1">
            <a:spLocks/>
          </p:cNvSpPr>
          <p:nvPr/>
        </p:nvSpPr>
        <p:spPr>
          <a:xfrm>
            <a:off x="914400" y="609600"/>
            <a:ext cx="9174379" cy="1010533"/>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dirty="0"/>
              <a:t>APOYO A LA DEMOCRACIA</a:t>
            </a:r>
          </a:p>
          <a:p>
            <a:pPr marL="12700">
              <a:spcBef>
                <a:spcPts val="100"/>
              </a:spcBef>
            </a:pPr>
            <a:r>
              <a:rPr lang="es-ES" sz="2400" dirty="0">
                <a:solidFill>
                  <a:srgbClr val="000000"/>
                </a:solidFill>
              </a:rPr>
              <a:t>¿Cuál de las siguientes frases refleja mejor su opinión</a:t>
            </a:r>
            <a:r>
              <a:rPr lang="es-ES" sz="2400" spc="-10" dirty="0">
                <a:solidFill>
                  <a:srgbClr val="000000"/>
                </a:solidFill>
              </a:rPr>
              <a:t>?</a:t>
            </a:r>
            <a:endParaRPr lang="es-ES" sz="2400" dirty="0"/>
          </a:p>
        </p:txBody>
      </p:sp>
      <p:pic>
        <p:nvPicPr>
          <p:cNvPr id="27" name="Imagen 26">
            <a:extLst>
              <a:ext uri="{FF2B5EF4-FFF2-40B4-BE49-F238E27FC236}">
                <a16:creationId xmlns:a16="http://schemas.microsoft.com/office/drawing/2014/main" id="{9E5FD164-10AD-9A7D-8E7C-93C1E5B7D7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1752600"/>
            <a:ext cx="7315200" cy="48768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5E584-205E-EE8A-D2B2-4E69511C1AF8}"/>
            </a:ext>
          </a:extLst>
        </p:cNvPr>
        <p:cNvGrpSpPr/>
        <p:nvPr/>
      </p:nvGrpSpPr>
      <p:grpSpPr>
        <a:xfrm>
          <a:off x="0" y="0"/>
          <a:ext cx="0" cy="0"/>
          <a:chOff x="0" y="0"/>
          <a:chExt cx="0" cy="0"/>
        </a:xfrm>
      </p:grpSpPr>
      <p:sp>
        <p:nvSpPr>
          <p:cNvPr id="23" name="object 37" descr="$PPTXTitle">
            <a:extLst>
              <a:ext uri="{FF2B5EF4-FFF2-40B4-BE49-F238E27FC236}">
                <a16:creationId xmlns:a16="http://schemas.microsoft.com/office/drawing/2014/main" id="{70D760A1-878C-12A4-495A-145C39402F4A}"/>
              </a:ext>
            </a:extLst>
          </p:cNvPr>
          <p:cNvSpPr txBox="1">
            <a:spLocks/>
          </p:cNvSpPr>
          <p:nvPr/>
        </p:nvSpPr>
        <p:spPr>
          <a:xfrm>
            <a:off x="914400" y="609600"/>
            <a:ext cx="9174379" cy="1010533"/>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dirty="0"/>
              <a:t>APOYO A LA DEMOCRACIA</a:t>
            </a:r>
          </a:p>
          <a:p>
            <a:pPr marL="12700">
              <a:spcBef>
                <a:spcPts val="100"/>
              </a:spcBef>
            </a:pPr>
            <a:r>
              <a:rPr lang="es-ES" sz="2400" dirty="0">
                <a:solidFill>
                  <a:srgbClr val="000000"/>
                </a:solidFill>
              </a:rPr>
              <a:t>¿Cuál de las siguientes frases refleja mejor su opinión</a:t>
            </a:r>
            <a:r>
              <a:rPr lang="es-ES" sz="2400" spc="-10" dirty="0">
                <a:solidFill>
                  <a:srgbClr val="000000"/>
                </a:solidFill>
              </a:rPr>
              <a:t>?</a:t>
            </a:r>
            <a:endParaRPr lang="es-ES" sz="2400" dirty="0"/>
          </a:p>
        </p:txBody>
      </p:sp>
      <p:pic>
        <p:nvPicPr>
          <p:cNvPr id="3" name="Imagen 2">
            <a:extLst>
              <a:ext uri="{FF2B5EF4-FFF2-40B4-BE49-F238E27FC236}">
                <a16:creationId xmlns:a16="http://schemas.microsoft.com/office/drawing/2014/main" id="{679D5DFA-FA3F-F2DD-0E66-9D91163812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166" y="1752600"/>
            <a:ext cx="7315668" cy="4877112"/>
          </a:xfrm>
          <a:prstGeom prst="rect">
            <a:avLst/>
          </a:prstGeom>
        </p:spPr>
      </p:pic>
    </p:spTree>
    <p:extLst>
      <p:ext uri="{BB962C8B-B14F-4D97-AF65-F5344CB8AC3E}">
        <p14:creationId xmlns:p14="http://schemas.microsoft.com/office/powerpoint/2010/main" val="4219357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sz="half" idx="2"/>
          </p:nvPr>
        </p:nvSpPr>
        <p:spPr>
          <a:xfrm>
            <a:off x="6784205" y="1825743"/>
            <a:ext cx="5030529" cy="2928366"/>
          </a:xfrm>
          <a:prstGeom prst="rect">
            <a:avLst/>
          </a:prstGeom>
        </p:spPr>
        <p:txBody>
          <a:bodyPr vert="horz" wrap="square" lIns="0" tIns="12065" rIns="0" bIns="0" rtlCol="0" anchor="t">
            <a:spAutoFit/>
          </a:bodyPr>
          <a:lstStyle/>
          <a:p>
            <a:pPr marL="355600" marR="123825" indent="-342900" algn="just">
              <a:spcBef>
                <a:spcPts val="95"/>
              </a:spcBef>
              <a:buAutoNum type="arabicPeriod"/>
            </a:pPr>
            <a:endParaRPr lang="es-ES" sz="1700" spc="-50" dirty="0"/>
          </a:p>
          <a:p>
            <a:pPr marL="12700" marR="123825" algn="just">
              <a:spcBef>
                <a:spcPts val="95"/>
              </a:spcBef>
            </a:pPr>
            <a:r>
              <a:rPr sz="1700" b="1" spc="-10" dirty="0">
                <a:latin typeface="Candara"/>
                <a:cs typeface="Candara"/>
              </a:rPr>
              <a:t>Tamaño</a:t>
            </a:r>
            <a:r>
              <a:rPr sz="1700" b="1" spc="-30" dirty="0">
                <a:latin typeface="Candara"/>
                <a:cs typeface="Candara"/>
              </a:rPr>
              <a:t> </a:t>
            </a:r>
            <a:r>
              <a:rPr sz="1700" b="1" dirty="0">
                <a:latin typeface="Candara"/>
                <a:cs typeface="Candara"/>
              </a:rPr>
              <a:t>de</a:t>
            </a:r>
            <a:r>
              <a:rPr sz="1700" b="1" spc="-35" dirty="0">
                <a:latin typeface="Candara"/>
                <a:cs typeface="Candara"/>
              </a:rPr>
              <a:t> </a:t>
            </a:r>
            <a:r>
              <a:rPr sz="1700" b="1" dirty="0">
                <a:latin typeface="Candara"/>
                <a:cs typeface="Candara"/>
              </a:rPr>
              <a:t>la</a:t>
            </a:r>
            <a:r>
              <a:rPr sz="1700" b="1" spc="-45" dirty="0">
                <a:latin typeface="Candara"/>
                <a:cs typeface="Candara"/>
              </a:rPr>
              <a:t> </a:t>
            </a:r>
            <a:r>
              <a:rPr sz="1700" b="1" dirty="0">
                <a:latin typeface="Candara"/>
                <a:cs typeface="Candara"/>
              </a:rPr>
              <a:t>muestra:</a:t>
            </a:r>
            <a:r>
              <a:rPr sz="1700" b="1" spc="-10" dirty="0">
                <a:latin typeface="Candara"/>
                <a:cs typeface="Candara"/>
              </a:rPr>
              <a:t> </a:t>
            </a:r>
            <a:r>
              <a:rPr lang="es-CL" sz="1700" spc="-10" dirty="0"/>
              <a:t>798 encuestas completas</a:t>
            </a:r>
            <a:r>
              <a:rPr lang="es-CL" sz="1700" b="1" spc="-10" dirty="0"/>
              <a:t> </a:t>
            </a:r>
            <a:r>
              <a:rPr lang="es-CL" sz="1700" spc="-10" dirty="0"/>
              <a:t>autoadministradas</a:t>
            </a:r>
            <a:r>
              <a:rPr lang="es-CL" sz="1700" spc="20" dirty="0"/>
              <a:t> </a:t>
            </a:r>
            <a:r>
              <a:rPr lang="es-CL" sz="1700" dirty="0"/>
              <a:t>por</a:t>
            </a:r>
            <a:r>
              <a:rPr lang="es-CL" sz="1700" spc="-30" dirty="0"/>
              <a:t> </a:t>
            </a:r>
            <a:r>
              <a:rPr lang="es-CL" sz="1700" dirty="0"/>
              <a:t>vía</a:t>
            </a:r>
            <a:r>
              <a:rPr lang="es-CL" sz="1700" spc="-20" dirty="0"/>
              <a:t> web (Ola 3). La Ola 2 fue contestada por 1.000 personas y la ola 1 por 1.504. </a:t>
            </a:r>
          </a:p>
          <a:p>
            <a:pPr marL="12700" marR="123825" algn="just">
              <a:spcBef>
                <a:spcPts val="95"/>
              </a:spcBef>
            </a:pPr>
            <a:endParaRPr lang="es-CL" sz="1700" spc="-20" dirty="0"/>
          </a:p>
          <a:p>
            <a:pPr marL="12700" marR="123825" algn="just">
              <a:spcBef>
                <a:spcPts val="95"/>
              </a:spcBef>
            </a:pPr>
            <a:r>
              <a:rPr lang="es-CL" sz="1700" b="1" spc="-20" dirty="0"/>
              <a:t>Tasa de respuesta: </a:t>
            </a:r>
            <a:r>
              <a:rPr lang="es-CL" sz="1700" spc="-20" dirty="0"/>
              <a:t>La tasa de respuesta de la ola 1 fue de 10,2% (proporción de cuestionarios completos sobre el total de invitaciones abiertas por los destinatarios).</a:t>
            </a:r>
            <a:r>
              <a:rPr lang="es-ES" sz="1700" spc="-20" dirty="0"/>
              <a:t> En la ola 3 contestó el 53% de los encuestados que respondieron la ola 1.  En la ola 2 respondió el 65,5% de los encuestados que respondieron la ola 1.</a:t>
            </a:r>
            <a:endParaRPr lang="es-CL" sz="1700"/>
          </a:p>
        </p:txBody>
      </p:sp>
      <p:sp>
        <p:nvSpPr>
          <p:cNvPr id="4" name="object 4" descr="$PPTXTitle"/>
          <p:cNvSpPr txBox="1">
            <a:spLocks noGrp="1"/>
          </p:cNvSpPr>
          <p:nvPr>
            <p:ph type="title"/>
          </p:nvPr>
        </p:nvSpPr>
        <p:spPr>
          <a:xfrm>
            <a:off x="4087114" y="404622"/>
            <a:ext cx="3419475" cy="635000"/>
          </a:xfrm>
          <a:prstGeom prst="rect">
            <a:avLst/>
          </a:prstGeom>
        </p:spPr>
        <p:txBody>
          <a:bodyPr vert="horz" wrap="square" lIns="0" tIns="12065" rIns="0" bIns="0" rtlCol="0">
            <a:spAutoFit/>
          </a:bodyPr>
          <a:lstStyle/>
          <a:p>
            <a:pPr marL="12700">
              <a:lnSpc>
                <a:spcPct val="100000"/>
              </a:lnSpc>
              <a:spcBef>
                <a:spcPts val="95"/>
              </a:spcBef>
            </a:pPr>
            <a:r>
              <a:rPr spc="-10" dirty="0"/>
              <a:t>METODOLOGÍA</a:t>
            </a:r>
          </a:p>
        </p:txBody>
      </p:sp>
      <p:sp>
        <p:nvSpPr>
          <p:cNvPr id="29" name="object 29"/>
          <p:cNvSpPr txBox="1"/>
          <p:nvPr/>
        </p:nvSpPr>
        <p:spPr>
          <a:xfrm>
            <a:off x="893714" y="5861207"/>
            <a:ext cx="4195776" cy="320601"/>
          </a:xfrm>
          <a:prstGeom prst="rect">
            <a:avLst/>
          </a:prstGeom>
        </p:spPr>
        <p:txBody>
          <a:bodyPr vert="horz" wrap="square" lIns="0" tIns="12700" rIns="0" bIns="0" rtlCol="0">
            <a:spAutoFit/>
          </a:bodyPr>
          <a:lstStyle/>
          <a:p>
            <a:pPr marL="12700" marR="5080">
              <a:lnSpc>
                <a:spcPct val="100000"/>
              </a:lnSpc>
              <a:spcBef>
                <a:spcPts val="100"/>
              </a:spcBef>
            </a:pPr>
            <a:r>
              <a:rPr sz="1000" dirty="0">
                <a:latin typeface="Candara"/>
                <a:cs typeface="Candara"/>
              </a:rPr>
              <a:t>*</a:t>
            </a:r>
            <a:r>
              <a:rPr sz="1000" spc="-15" dirty="0">
                <a:latin typeface="Candara"/>
                <a:cs typeface="Candara"/>
              </a:rPr>
              <a:t> </a:t>
            </a:r>
            <a:r>
              <a:rPr sz="1000" dirty="0">
                <a:latin typeface="Candara"/>
                <a:cs typeface="Candara"/>
              </a:rPr>
              <a:t>Por cuotas.</a:t>
            </a:r>
            <a:r>
              <a:rPr sz="1000" spc="-5" dirty="0">
                <a:latin typeface="Candara"/>
                <a:cs typeface="Candara"/>
              </a:rPr>
              <a:t> </a:t>
            </a:r>
            <a:r>
              <a:rPr sz="1000" dirty="0">
                <a:latin typeface="Candara"/>
                <a:cs typeface="Candara"/>
              </a:rPr>
              <a:t>Dado</a:t>
            </a:r>
            <a:r>
              <a:rPr sz="1000" spc="-10" dirty="0">
                <a:latin typeface="Candara"/>
                <a:cs typeface="Candara"/>
              </a:rPr>
              <a:t> </a:t>
            </a:r>
            <a:r>
              <a:rPr sz="1000" dirty="0">
                <a:latin typeface="Candara"/>
                <a:cs typeface="Candara"/>
              </a:rPr>
              <a:t>que la</a:t>
            </a:r>
            <a:r>
              <a:rPr sz="1000" spc="-15" dirty="0">
                <a:latin typeface="Candara"/>
                <a:cs typeface="Candara"/>
              </a:rPr>
              <a:t> </a:t>
            </a:r>
            <a:r>
              <a:rPr sz="1000" dirty="0">
                <a:latin typeface="Candara"/>
                <a:cs typeface="Candara"/>
              </a:rPr>
              <a:t>muestra</a:t>
            </a:r>
            <a:r>
              <a:rPr sz="1000" spc="10" dirty="0">
                <a:latin typeface="Candara"/>
                <a:cs typeface="Candara"/>
              </a:rPr>
              <a:t> </a:t>
            </a:r>
            <a:r>
              <a:rPr sz="1000" dirty="0">
                <a:latin typeface="Candara"/>
                <a:cs typeface="Candara"/>
              </a:rPr>
              <a:t>proviene de un</a:t>
            </a:r>
            <a:r>
              <a:rPr sz="1000" spc="5" dirty="0">
                <a:latin typeface="Candara"/>
                <a:cs typeface="Candara"/>
              </a:rPr>
              <a:t> </a:t>
            </a:r>
            <a:r>
              <a:rPr sz="1000" dirty="0">
                <a:latin typeface="Candara"/>
                <a:cs typeface="Candara"/>
              </a:rPr>
              <a:t>panel</a:t>
            </a:r>
            <a:r>
              <a:rPr sz="1000" spc="-30" dirty="0">
                <a:latin typeface="Candara"/>
                <a:cs typeface="Candara"/>
              </a:rPr>
              <a:t> </a:t>
            </a:r>
            <a:r>
              <a:rPr sz="1000" dirty="0">
                <a:latin typeface="Candara"/>
                <a:cs typeface="Candara"/>
              </a:rPr>
              <a:t>no</a:t>
            </a:r>
            <a:r>
              <a:rPr sz="1000" spc="-10" dirty="0">
                <a:latin typeface="Candara"/>
                <a:cs typeface="Candara"/>
              </a:rPr>
              <a:t> probabilístico,</a:t>
            </a:r>
            <a:r>
              <a:rPr sz="1000" dirty="0">
                <a:latin typeface="Candara"/>
                <a:cs typeface="Candara"/>
              </a:rPr>
              <a:t> no</a:t>
            </a:r>
            <a:r>
              <a:rPr sz="1000" spc="-5" dirty="0">
                <a:latin typeface="Candara"/>
                <a:cs typeface="Candara"/>
              </a:rPr>
              <a:t> </a:t>
            </a:r>
            <a:r>
              <a:rPr sz="1000" spc="-25" dirty="0">
                <a:latin typeface="Candara"/>
                <a:cs typeface="Candara"/>
              </a:rPr>
              <a:t>se</a:t>
            </a:r>
            <a:r>
              <a:rPr lang="es-CL" sz="1000" spc="500" dirty="0">
                <a:latin typeface="Candara"/>
                <a:cs typeface="Candara"/>
              </a:rPr>
              <a:t> </a:t>
            </a:r>
            <a:r>
              <a:rPr sz="1000" dirty="0" err="1">
                <a:latin typeface="Candara"/>
                <a:cs typeface="Candara"/>
              </a:rPr>
              <a:t>reportan</a:t>
            </a:r>
            <a:r>
              <a:rPr sz="1000" spc="-15" dirty="0">
                <a:latin typeface="Candara"/>
                <a:cs typeface="Candara"/>
              </a:rPr>
              <a:t> </a:t>
            </a:r>
            <a:r>
              <a:rPr sz="1000" spc="-10" dirty="0">
                <a:latin typeface="Candara"/>
                <a:cs typeface="Candara"/>
              </a:rPr>
              <a:t>márgenes</a:t>
            </a:r>
            <a:r>
              <a:rPr sz="1000" spc="-5" dirty="0">
                <a:latin typeface="Candara"/>
                <a:cs typeface="Candara"/>
              </a:rPr>
              <a:t> </a:t>
            </a:r>
            <a:r>
              <a:rPr sz="1000" dirty="0">
                <a:latin typeface="Candara"/>
                <a:cs typeface="Candara"/>
              </a:rPr>
              <a:t>de error</a:t>
            </a:r>
            <a:r>
              <a:rPr sz="1000" spc="-5" dirty="0">
                <a:latin typeface="Candara"/>
                <a:cs typeface="Candara"/>
              </a:rPr>
              <a:t> </a:t>
            </a:r>
            <a:r>
              <a:rPr sz="1000" dirty="0">
                <a:latin typeface="Candara"/>
                <a:cs typeface="Candara"/>
              </a:rPr>
              <a:t>ni</a:t>
            </a:r>
            <a:r>
              <a:rPr sz="1000" spc="-10" dirty="0">
                <a:latin typeface="Candara"/>
                <a:cs typeface="Candara"/>
              </a:rPr>
              <a:t> </a:t>
            </a:r>
            <a:r>
              <a:rPr sz="1000" dirty="0">
                <a:latin typeface="Candara"/>
                <a:cs typeface="Candara"/>
              </a:rPr>
              <a:t>niveles</a:t>
            </a:r>
            <a:r>
              <a:rPr sz="1000" spc="10" dirty="0">
                <a:latin typeface="Candara"/>
                <a:cs typeface="Candara"/>
              </a:rPr>
              <a:t> </a:t>
            </a:r>
            <a:r>
              <a:rPr sz="1000" dirty="0">
                <a:latin typeface="Candara"/>
                <a:cs typeface="Candara"/>
              </a:rPr>
              <a:t>de</a:t>
            </a:r>
            <a:r>
              <a:rPr sz="1000" spc="-10" dirty="0">
                <a:latin typeface="Candara"/>
                <a:cs typeface="Candara"/>
              </a:rPr>
              <a:t> </a:t>
            </a:r>
            <a:r>
              <a:rPr sz="1000" dirty="0">
                <a:latin typeface="Candara"/>
                <a:cs typeface="Candara"/>
              </a:rPr>
              <a:t>confianza</a:t>
            </a:r>
            <a:r>
              <a:rPr sz="1000" spc="-20" dirty="0">
                <a:latin typeface="Candara"/>
                <a:cs typeface="Candara"/>
              </a:rPr>
              <a:t> </a:t>
            </a:r>
            <a:r>
              <a:rPr sz="1000" spc="-10" dirty="0">
                <a:latin typeface="Candara"/>
                <a:cs typeface="Candara"/>
              </a:rPr>
              <a:t>asociados </a:t>
            </a:r>
            <a:r>
              <a:rPr sz="1000" dirty="0">
                <a:latin typeface="Candara"/>
                <a:cs typeface="Candara"/>
              </a:rPr>
              <a:t>al</a:t>
            </a:r>
            <a:r>
              <a:rPr sz="1000" spc="-20" dirty="0">
                <a:latin typeface="Candara"/>
                <a:cs typeface="Candara"/>
              </a:rPr>
              <a:t> </a:t>
            </a:r>
            <a:r>
              <a:rPr sz="1000" spc="-10" dirty="0">
                <a:latin typeface="Candara"/>
                <a:cs typeface="Candara"/>
              </a:rPr>
              <a:t>muestreo.</a:t>
            </a:r>
            <a:endParaRPr sz="1000" dirty="0">
              <a:latin typeface="Candara"/>
              <a:cs typeface="Candara"/>
            </a:endParaRPr>
          </a:p>
        </p:txBody>
      </p:sp>
      <p:sp>
        <p:nvSpPr>
          <p:cNvPr id="30" name="object 2">
            <a:extLst>
              <a:ext uri="{FF2B5EF4-FFF2-40B4-BE49-F238E27FC236}">
                <a16:creationId xmlns:a16="http://schemas.microsoft.com/office/drawing/2014/main" id="{374D7D40-D4E0-7E8D-8087-A737ABE58969}"/>
              </a:ext>
            </a:extLst>
          </p:cNvPr>
          <p:cNvSpPr txBox="1">
            <a:spLocks/>
          </p:cNvSpPr>
          <p:nvPr/>
        </p:nvSpPr>
        <p:spPr>
          <a:xfrm>
            <a:off x="1507355" y="1825743"/>
            <a:ext cx="4125654" cy="3202800"/>
          </a:xfrm>
          <a:prstGeom prst="rect">
            <a:avLst/>
          </a:prstGeom>
        </p:spPr>
        <p:txBody>
          <a:bodyPr vert="horz" wrap="square" lIns="0" tIns="12065" rIns="0" bIns="0" rtlCol="0" anchor="t">
            <a:spAutoFit/>
          </a:bodyPr>
          <a:lstStyle>
            <a:lvl1pPr marL="0">
              <a:defRPr sz="1600" b="0" i="0">
                <a:solidFill>
                  <a:schemeClr val="tx1"/>
                </a:solidFill>
                <a:latin typeface="Candara"/>
                <a:ea typeface="+mn-ea"/>
                <a:cs typeface="Candara"/>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123825" algn="just">
              <a:spcBef>
                <a:spcPts val="95"/>
              </a:spcBef>
            </a:pPr>
            <a:r>
              <a:rPr lang="es-ES" sz="1700" b="1" dirty="0"/>
              <a:t>Diseño</a:t>
            </a:r>
            <a:r>
              <a:rPr lang="es-ES" sz="1700" b="1" spc="-35" dirty="0"/>
              <a:t> </a:t>
            </a:r>
            <a:r>
              <a:rPr lang="es-ES" sz="1700" b="1" dirty="0"/>
              <a:t>de</a:t>
            </a:r>
            <a:r>
              <a:rPr lang="es-ES" sz="1700" b="1" spc="-55" dirty="0"/>
              <a:t> </a:t>
            </a:r>
            <a:r>
              <a:rPr lang="es-ES" sz="1700" b="1" dirty="0"/>
              <a:t>investigación:</a:t>
            </a:r>
            <a:r>
              <a:rPr lang="es-ES" sz="1700" b="1" spc="-5" dirty="0"/>
              <a:t> </a:t>
            </a:r>
            <a:r>
              <a:rPr lang="es-ES" sz="1700" dirty="0"/>
              <a:t>Estudio</a:t>
            </a:r>
            <a:r>
              <a:rPr lang="es-ES" sz="1700" spc="-35" dirty="0"/>
              <a:t> </a:t>
            </a:r>
            <a:r>
              <a:rPr lang="es-ES" sz="1700" spc="-10" dirty="0"/>
              <a:t>cuantitativo </a:t>
            </a:r>
            <a:r>
              <a:rPr lang="es-ES" sz="1700" dirty="0"/>
              <a:t>mediante</a:t>
            </a:r>
            <a:r>
              <a:rPr lang="es-ES" sz="1700" spc="-35" dirty="0"/>
              <a:t> </a:t>
            </a:r>
            <a:r>
              <a:rPr lang="es-ES" sz="1700" dirty="0"/>
              <a:t>encuesta</a:t>
            </a:r>
            <a:r>
              <a:rPr lang="es-ES" sz="1700" spc="-30" dirty="0"/>
              <a:t> </a:t>
            </a:r>
            <a:r>
              <a:rPr lang="es-ES" sz="1700" dirty="0"/>
              <a:t>aplicada</a:t>
            </a:r>
            <a:r>
              <a:rPr lang="es-ES" sz="1700" spc="-30" dirty="0"/>
              <a:t> </a:t>
            </a:r>
            <a:r>
              <a:rPr lang="es-ES" sz="1700" dirty="0"/>
              <a:t>a</a:t>
            </a:r>
            <a:r>
              <a:rPr lang="es-ES" sz="1700" spc="-50" dirty="0"/>
              <a:t> </a:t>
            </a:r>
            <a:r>
              <a:rPr lang="es-ES" sz="1700" dirty="0"/>
              <a:t>panel</a:t>
            </a:r>
            <a:r>
              <a:rPr lang="es-ES" sz="1700" spc="-55" dirty="0"/>
              <a:t> </a:t>
            </a:r>
            <a:r>
              <a:rPr lang="es-ES" sz="1700" dirty="0"/>
              <a:t>online</a:t>
            </a:r>
            <a:r>
              <a:rPr lang="es-ES" sz="1700" spc="-45" dirty="0"/>
              <a:t> </a:t>
            </a:r>
            <a:r>
              <a:rPr lang="es-ES" sz="1700" spc="-25" dirty="0"/>
              <a:t>de </a:t>
            </a:r>
            <a:r>
              <a:rPr lang="es-ES" sz="1700" dirty="0" err="1"/>
              <a:t>Netquest</a:t>
            </a:r>
            <a:r>
              <a:rPr lang="es-ES" sz="1700" spc="-70" dirty="0"/>
              <a:t> </a:t>
            </a:r>
            <a:r>
              <a:rPr lang="es-ES" sz="1700" spc="-50" dirty="0"/>
              <a:t>.</a:t>
            </a:r>
            <a:endParaRPr lang="es-ES" sz="1700" spc="-10" dirty="0"/>
          </a:p>
          <a:p>
            <a:pPr marL="12700" marR="123825" algn="just">
              <a:spcBef>
                <a:spcPts val="95"/>
              </a:spcBef>
            </a:pPr>
            <a:endParaRPr lang="es-ES" sz="1700" spc="-50" dirty="0"/>
          </a:p>
          <a:p>
            <a:pPr marL="12700" marR="123825" algn="just">
              <a:spcBef>
                <a:spcPts val="95"/>
              </a:spcBef>
            </a:pPr>
            <a:r>
              <a:rPr lang="es-ES" sz="1700" b="1" dirty="0"/>
              <a:t>Población objetivo:</a:t>
            </a:r>
            <a:r>
              <a:rPr lang="es-ES" sz="1700" b="1" spc="-5" dirty="0"/>
              <a:t> </a:t>
            </a:r>
            <a:r>
              <a:rPr lang="es-ES" sz="1700" dirty="0"/>
              <a:t>Personas de</a:t>
            </a:r>
            <a:r>
              <a:rPr lang="es-ES" sz="1700" spc="-30" dirty="0"/>
              <a:t> </a:t>
            </a:r>
            <a:r>
              <a:rPr lang="es-ES" sz="1700" dirty="0"/>
              <a:t>18</a:t>
            </a:r>
            <a:r>
              <a:rPr lang="es-ES" sz="1700" spc="-45" dirty="0"/>
              <a:t> </a:t>
            </a:r>
            <a:r>
              <a:rPr lang="es-ES" sz="1700" dirty="0"/>
              <a:t>años</a:t>
            </a:r>
            <a:r>
              <a:rPr lang="es-ES" sz="1700" spc="-15" dirty="0"/>
              <a:t> </a:t>
            </a:r>
            <a:r>
              <a:rPr lang="es-ES" sz="1700" dirty="0"/>
              <a:t>o</a:t>
            </a:r>
            <a:r>
              <a:rPr lang="es-ES" sz="1700" spc="-35" dirty="0"/>
              <a:t> </a:t>
            </a:r>
            <a:r>
              <a:rPr lang="es-ES" sz="1700" spc="-25" dirty="0"/>
              <a:t>más </a:t>
            </a:r>
            <a:r>
              <a:rPr lang="es-ES" sz="1700" dirty="0"/>
              <a:t>que</a:t>
            </a:r>
            <a:r>
              <a:rPr lang="es-ES" sz="1700" spc="-30" dirty="0"/>
              <a:t> </a:t>
            </a:r>
            <a:r>
              <a:rPr lang="es-ES" sz="1700" dirty="0"/>
              <a:t>residen</a:t>
            </a:r>
            <a:r>
              <a:rPr lang="es-ES" sz="1700" spc="-35" dirty="0"/>
              <a:t> </a:t>
            </a:r>
            <a:r>
              <a:rPr lang="es-ES" sz="1700" dirty="0"/>
              <a:t>en</a:t>
            </a:r>
            <a:r>
              <a:rPr lang="es-ES" sz="1700" spc="-30" dirty="0"/>
              <a:t> </a:t>
            </a:r>
            <a:r>
              <a:rPr lang="es-ES" sz="1700" dirty="0"/>
              <a:t>el</a:t>
            </a:r>
            <a:r>
              <a:rPr lang="es-ES" sz="1700" spc="-40" dirty="0"/>
              <a:t> </a:t>
            </a:r>
            <a:r>
              <a:rPr lang="es-ES" sz="1700" dirty="0"/>
              <a:t>territorio</a:t>
            </a:r>
            <a:r>
              <a:rPr lang="es-ES" sz="1700" spc="-20" dirty="0"/>
              <a:t> </a:t>
            </a:r>
            <a:r>
              <a:rPr lang="es-ES" sz="1700" dirty="0"/>
              <a:t>nacional</a:t>
            </a:r>
            <a:r>
              <a:rPr lang="es-ES" sz="1700" spc="-15" dirty="0"/>
              <a:t> </a:t>
            </a:r>
            <a:r>
              <a:rPr lang="es-ES" sz="1700" dirty="0"/>
              <a:t>y</a:t>
            </a:r>
            <a:r>
              <a:rPr lang="es-ES" sz="1700" spc="-30" dirty="0"/>
              <a:t> que </a:t>
            </a:r>
            <a:r>
              <a:rPr lang="es-ES" sz="1700" spc="-25" dirty="0"/>
              <a:t>son </a:t>
            </a:r>
            <a:r>
              <a:rPr lang="es-ES" sz="1700" dirty="0"/>
              <a:t>usuarias de</a:t>
            </a:r>
            <a:r>
              <a:rPr lang="es-ES" sz="1700" spc="-40" dirty="0"/>
              <a:t> </a:t>
            </a:r>
            <a:r>
              <a:rPr lang="es-ES" sz="1700" dirty="0"/>
              <a:t>correo</a:t>
            </a:r>
            <a:r>
              <a:rPr lang="es-ES" sz="1700" spc="-20" dirty="0"/>
              <a:t> </a:t>
            </a:r>
            <a:r>
              <a:rPr lang="es-ES" sz="1700" spc="-10" dirty="0"/>
              <a:t>electrónico.</a:t>
            </a:r>
          </a:p>
          <a:p>
            <a:pPr marL="12700" marR="123825" algn="just">
              <a:spcBef>
                <a:spcPts val="95"/>
              </a:spcBef>
            </a:pPr>
            <a:endParaRPr lang="es-ES" sz="1700" spc="-10" dirty="0"/>
          </a:p>
          <a:p>
            <a:pPr marL="12700" marR="123825" algn="just">
              <a:spcBef>
                <a:spcPts val="95"/>
              </a:spcBef>
            </a:pPr>
            <a:r>
              <a:rPr lang="es-ES" sz="1700" b="1" dirty="0"/>
              <a:t>Marco</a:t>
            </a:r>
            <a:r>
              <a:rPr lang="es-ES" sz="1700" b="1" spc="-30" dirty="0"/>
              <a:t> </a:t>
            </a:r>
            <a:r>
              <a:rPr lang="es-ES" sz="1700" b="1" dirty="0"/>
              <a:t>muestral:</a:t>
            </a:r>
            <a:r>
              <a:rPr lang="es-ES" sz="1700" b="1" spc="-25" dirty="0"/>
              <a:t> </a:t>
            </a:r>
            <a:r>
              <a:rPr lang="es-ES" sz="1700" dirty="0"/>
              <a:t>Panel</a:t>
            </a:r>
            <a:r>
              <a:rPr lang="es-ES" sz="1700" spc="-50" dirty="0"/>
              <a:t> </a:t>
            </a:r>
            <a:r>
              <a:rPr lang="es-ES" sz="1700" dirty="0"/>
              <a:t>online</a:t>
            </a:r>
            <a:r>
              <a:rPr lang="es-ES" sz="1700" spc="-45" dirty="0"/>
              <a:t> </a:t>
            </a:r>
            <a:r>
              <a:rPr lang="es-ES" sz="1700" dirty="0"/>
              <a:t>de</a:t>
            </a:r>
            <a:r>
              <a:rPr lang="es-ES" sz="1700" spc="-50" dirty="0"/>
              <a:t> </a:t>
            </a:r>
            <a:r>
              <a:rPr lang="es-ES" sz="1700" spc="-10" dirty="0"/>
              <a:t>Netquest, </a:t>
            </a:r>
            <a:r>
              <a:rPr lang="es-ES" sz="1700" dirty="0"/>
              <a:t>basado</a:t>
            </a:r>
            <a:r>
              <a:rPr lang="es-ES" sz="1700" spc="-20" dirty="0"/>
              <a:t> </a:t>
            </a:r>
            <a:r>
              <a:rPr lang="es-ES" sz="1700" dirty="0"/>
              <a:t>en</a:t>
            </a:r>
            <a:r>
              <a:rPr lang="es-ES" sz="1700" spc="-40" dirty="0"/>
              <a:t> </a:t>
            </a:r>
            <a:r>
              <a:rPr lang="es-ES" sz="1700" dirty="0"/>
              <a:t>una</a:t>
            </a:r>
            <a:r>
              <a:rPr lang="es-ES" sz="1700" spc="-20" dirty="0"/>
              <a:t> </a:t>
            </a:r>
            <a:r>
              <a:rPr lang="es-ES" sz="1700" dirty="0"/>
              <a:t>base</a:t>
            </a:r>
            <a:r>
              <a:rPr lang="es-ES" sz="1700" spc="-20" dirty="0"/>
              <a:t> </a:t>
            </a:r>
            <a:r>
              <a:rPr lang="es-ES" sz="1700" dirty="0"/>
              <a:t>de</a:t>
            </a:r>
            <a:r>
              <a:rPr lang="es-ES" sz="1700" spc="-40" dirty="0"/>
              <a:t> </a:t>
            </a:r>
            <a:r>
              <a:rPr lang="es-ES" sz="1700" dirty="0"/>
              <a:t>datos</a:t>
            </a:r>
            <a:r>
              <a:rPr lang="es-ES" sz="1700" spc="-15" dirty="0"/>
              <a:t> </a:t>
            </a:r>
            <a:r>
              <a:rPr lang="es-ES" sz="1700" dirty="0"/>
              <a:t>de</a:t>
            </a:r>
            <a:r>
              <a:rPr lang="es-ES" sz="1700" spc="-30" dirty="0"/>
              <a:t> </a:t>
            </a:r>
            <a:r>
              <a:rPr lang="es-ES" sz="1700" spc="-10" dirty="0"/>
              <a:t>correos </a:t>
            </a:r>
            <a:r>
              <a:rPr lang="es-ES" sz="1700" dirty="0"/>
              <a:t>electrónicos</a:t>
            </a:r>
            <a:r>
              <a:rPr lang="es-ES" sz="1700" spc="-20" dirty="0"/>
              <a:t> </a:t>
            </a:r>
            <a:r>
              <a:rPr lang="es-ES" sz="1700" dirty="0"/>
              <a:t>de</a:t>
            </a:r>
            <a:r>
              <a:rPr lang="es-ES" sz="1700" spc="-65" dirty="0"/>
              <a:t> </a:t>
            </a:r>
            <a:r>
              <a:rPr lang="es-ES" sz="1700" dirty="0"/>
              <a:t>personas</a:t>
            </a:r>
            <a:r>
              <a:rPr lang="es-ES" sz="1700" spc="-55" dirty="0"/>
              <a:t> </a:t>
            </a:r>
            <a:r>
              <a:rPr lang="es-ES" sz="1700" dirty="0"/>
              <a:t>registradas</a:t>
            </a:r>
            <a:r>
              <a:rPr lang="es-ES" sz="1700" spc="-40" dirty="0"/>
              <a:t> </a:t>
            </a:r>
            <a:r>
              <a:rPr lang="es-ES" sz="1700" spc="-20" dirty="0"/>
              <a:t>como </a:t>
            </a:r>
            <a:r>
              <a:rPr lang="es-ES" sz="1700" spc="-10" dirty="0"/>
              <a:t>panelistas*.</a:t>
            </a:r>
          </a:p>
        </p:txBody>
      </p:sp>
      <p:sp>
        <p:nvSpPr>
          <p:cNvPr id="3" name="Elipse 2">
            <a:extLst>
              <a:ext uri="{FF2B5EF4-FFF2-40B4-BE49-F238E27FC236}">
                <a16:creationId xmlns:a16="http://schemas.microsoft.com/office/drawing/2014/main" id="{868F5041-CCC8-ACA6-DE73-CB6FD742FFA7}"/>
              </a:ext>
            </a:extLst>
          </p:cNvPr>
          <p:cNvSpPr/>
          <p:nvPr/>
        </p:nvSpPr>
        <p:spPr>
          <a:xfrm>
            <a:off x="816527" y="1853128"/>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1</a:t>
            </a:r>
          </a:p>
        </p:txBody>
      </p:sp>
      <p:sp>
        <p:nvSpPr>
          <p:cNvPr id="8" name="Elipse 7">
            <a:extLst>
              <a:ext uri="{FF2B5EF4-FFF2-40B4-BE49-F238E27FC236}">
                <a16:creationId xmlns:a16="http://schemas.microsoft.com/office/drawing/2014/main" id="{D9A45BF5-0E81-E29B-D275-46C80703A0DA}"/>
              </a:ext>
            </a:extLst>
          </p:cNvPr>
          <p:cNvSpPr/>
          <p:nvPr/>
        </p:nvSpPr>
        <p:spPr>
          <a:xfrm>
            <a:off x="839491" y="2969122"/>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2</a:t>
            </a:r>
          </a:p>
        </p:txBody>
      </p:sp>
      <p:sp>
        <p:nvSpPr>
          <p:cNvPr id="12" name="Elipse 11">
            <a:extLst>
              <a:ext uri="{FF2B5EF4-FFF2-40B4-BE49-F238E27FC236}">
                <a16:creationId xmlns:a16="http://schemas.microsoft.com/office/drawing/2014/main" id="{9C404BE0-51C1-F797-1889-86E8B30A574B}"/>
              </a:ext>
            </a:extLst>
          </p:cNvPr>
          <p:cNvSpPr/>
          <p:nvPr/>
        </p:nvSpPr>
        <p:spPr>
          <a:xfrm>
            <a:off x="893714" y="4022262"/>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3</a:t>
            </a:r>
          </a:p>
        </p:txBody>
      </p:sp>
      <p:sp>
        <p:nvSpPr>
          <p:cNvPr id="13" name="Elipse 12">
            <a:extLst>
              <a:ext uri="{FF2B5EF4-FFF2-40B4-BE49-F238E27FC236}">
                <a16:creationId xmlns:a16="http://schemas.microsoft.com/office/drawing/2014/main" id="{CFADF9B6-7B24-AA63-327F-A6DBD386698F}"/>
              </a:ext>
            </a:extLst>
          </p:cNvPr>
          <p:cNvSpPr/>
          <p:nvPr/>
        </p:nvSpPr>
        <p:spPr>
          <a:xfrm>
            <a:off x="6079951" y="2105540"/>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4</a:t>
            </a:r>
          </a:p>
        </p:txBody>
      </p:sp>
      <p:sp>
        <p:nvSpPr>
          <p:cNvPr id="14" name="Elipse 13">
            <a:extLst>
              <a:ext uri="{FF2B5EF4-FFF2-40B4-BE49-F238E27FC236}">
                <a16:creationId xmlns:a16="http://schemas.microsoft.com/office/drawing/2014/main" id="{4AFF67FA-BD76-7A0F-E96C-D122EE1F86A3}"/>
              </a:ext>
            </a:extLst>
          </p:cNvPr>
          <p:cNvSpPr/>
          <p:nvPr/>
        </p:nvSpPr>
        <p:spPr>
          <a:xfrm>
            <a:off x="6088021" y="3171458"/>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ACADF-CFBD-5E85-442D-9289AB0F0328}"/>
            </a:ext>
          </a:extLst>
        </p:cNvPr>
        <p:cNvGrpSpPr/>
        <p:nvPr/>
      </p:nvGrpSpPr>
      <p:grpSpPr>
        <a:xfrm>
          <a:off x="0" y="0"/>
          <a:ext cx="0" cy="0"/>
          <a:chOff x="0" y="0"/>
          <a:chExt cx="0" cy="0"/>
        </a:xfrm>
      </p:grpSpPr>
      <p:sp>
        <p:nvSpPr>
          <p:cNvPr id="23" name="object 37" descr="$PPTXTitle">
            <a:extLst>
              <a:ext uri="{FF2B5EF4-FFF2-40B4-BE49-F238E27FC236}">
                <a16:creationId xmlns:a16="http://schemas.microsoft.com/office/drawing/2014/main" id="{4AF1B290-E012-783D-9253-A325B10732B3}"/>
              </a:ext>
            </a:extLst>
          </p:cNvPr>
          <p:cNvSpPr txBox="1">
            <a:spLocks/>
          </p:cNvSpPr>
          <p:nvPr/>
        </p:nvSpPr>
        <p:spPr>
          <a:xfrm>
            <a:off x="914400" y="609600"/>
            <a:ext cx="9174379" cy="1010533"/>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dirty="0"/>
              <a:t>APOYO A LA DEMOCRACIA</a:t>
            </a:r>
          </a:p>
          <a:p>
            <a:pPr marL="12700">
              <a:spcBef>
                <a:spcPts val="100"/>
              </a:spcBef>
            </a:pPr>
            <a:r>
              <a:rPr lang="es-ES" sz="2400" dirty="0">
                <a:solidFill>
                  <a:srgbClr val="000000"/>
                </a:solidFill>
              </a:rPr>
              <a:t>¿Cuál de las siguientes frases refleja mejor su opinión</a:t>
            </a:r>
            <a:r>
              <a:rPr lang="es-ES" sz="2400" spc="-10" dirty="0">
                <a:solidFill>
                  <a:srgbClr val="000000"/>
                </a:solidFill>
              </a:rPr>
              <a:t>?</a:t>
            </a:r>
            <a:endParaRPr lang="es-ES" sz="2400" dirty="0"/>
          </a:p>
        </p:txBody>
      </p:sp>
      <p:pic>
        <p:nvPicPr>
          <p:cNvPr id="3" name="Imagen 2">
            <a:extLst>
              <a:ext uri="{FF2B5EF4-FFF2-40B4-BE49-F238E27FC236}">
                <a16:creationId xmlns:a16="http://schemas.microsoft.com/office/drawing/2014/main" id="{E717CA53-BD8F-7B66-FD22-83EC7CFF2B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1016" y="1752600"/>
            <a:ext cx="7429968" cy="4953312"/>
          </a:xfrm>
          <a:prstGeom prst="rect">
            <a:avLst/>
          </a:prstGeom>
        </p:spPr>
      </p:pic>
    </p:spTree>
    <p:extLst>
      <p:ext uri="{BB962C8B-B14F-4D97-AF65-F5344CB8AC3E}">
        <p14:creationId xmlns:p14="http://schemas.microsoft.com/office/powerpoint/2010/main" val="18390658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B6BB7-ED44-C597-3C39-5706D1DE8F5B}"/>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19DA60E8-AF12-1842-7F60-9C7DA8D52142}"/>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DECISIONES POLITICAS</a:t>
            </a:r>
          </a:p>
          <a:p>
            <a:pPr marL="12700">
              <a:spcBef>
                <a:spcPts val="100"/>
              </a:spcBef>
            </a:pPr>
            <a:r>
              <a:rPr lang="es-ES" sz="2400" spc="-80" dirty="0">
                <a:solidFill>
                  <a:srgbClr val="000000"/>
                </a:solidFill>
              </a:rPr>
              <a:t>Las decisiones políticas responderían mejor a los intereses de las personas sin la interferencia del Congreso, los tribunales y los medios de comunicación. </a:t>
            </a:r>
            <a:endParaRPr lang="es-ES" sz="2400" dirty="0"/>
          </a:p>
        </p:txBody>
      </p:sp>
      <p:sp>
        <p:nvSpPr>
          <p:cNvPr id="3" name="object 4">
            <a:extLst>
              <a:ext uri="{FF2B5EF4-FFF2-40B4-BE49-F238E27FC236}">
                <a16:creationId xmlns:a16="http://schemas.microsoft.com/office/drawing/2014/main" id="{1C5D586C-E50D-9E18-75B0-4D4E6BDEE7EA}"/>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4" name="Imagen 3" descr="Gráfico, Gráfico de barras&#10;&#10;El contenido generado por IA puede ser incorrecto.">
            <a:extLst>
              <a:ext uri="{FF2B5EF4-FFF2-40B4-BE49-F238E27FC236}">
                <a16:creationId xmlns:a16="http://schemas.microsoft.com/office/drawing/2014/main" id="{B52CC34A-349A-FF37-A9E6-63E5364AF14A}"/>
              </a:ext>
            </a:extLst>
          </p:cNvPr>
          <p:cNvPicPr>
            <a:picLocks noChangeAspect="1"/>
          </p:cNvPicPr>
          <p:nvPr/>
        </p:nvPicPr>
        <p:blipFill>
          <a:blip r:embed="rId2"/>
          <a:stretch>
            <a:fillRect/>
          </a:stretch>
        </p:blipFill>
        <p:spPr>
          <a:xfrm>
            <a:off x="2843213" y="1914525"/>
            <a:ext cx="6496050" cy="4324350"/>
          </a:xfrm>
          <a:prstGeom prst="rect">
            <a:avLst/>
          </a:prstGeom>
        </p:spPr>
      </p:pic>
    </p:spTree>
    <p:extLst>
      <p:ext uri="{BB962C8B-B14F-4D97-AF65-F5344CB8AC3E}">
        <p14:creationId xmlns:p14="http://schemas.microsoft.com/office/powerpoint/2010/main" val="42650415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EC5D3-292D-08F8-01DD-3F8D2CEEAA22}"/>
            </a:ext>
          </a:extLst>
        </p:cNvPr>
        <p:cNvGrpSpPr/>
        <p:nvPr/>
      </p:nvGrpSpPr>
      <p:grpSpPr>
        <a:xfrm>
          <a:off x="0" y="0"/>
          <a:ext cx="0" cy="0"/>
          <a:chOff x="0" y="0"/>
          <a:chExt cx="0" cy="0"/>
        </a:xfrm>
      </p:grpSpPr>
      <p:sp>
        <p:nvSpPr>
          <p:cNvPr id="4" name="object 37" descr="$PPTXTitle">
            <a:extLst>
              <a:ext uri="{FF2B5EF4-FFF2-40B4-BE49-F238E27FC236}">
                <a16:creationId xmlns:a16="http://schemas.microsoft.com/office/drawing/2014/main" id="{A68DD9A5-B4F5-F63E-D4E3-514197D3C320}"/>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DECISIONES POLITICAS</a:t>
            </a:r>
          </a:p>
          <a:p>
            <a:pPr marL="12700">
              <a:spcBef>
                <a:spcPts val="100"/>
              </a:spcBef>
            </a:pPr>
            <a:r>
              <a:rPr lang="es-ES" sz="2400" spc="-80" dirty="0">
                <a:solidFill>
                  <a:srgbClr val="000000"/>
                </a:solidFill>
              </a:rPr>
              <a:t>Las decisiones políticas responderían mejor a los intereses de las personas sin la interferencia del Congreso, los tribunales y los medios de comunicación. </a:t>
            </a:r>
            <a:endParaRPr lang="es-ES" sz="2400" dirty="0"/>
          </a:p>
        </p:txBody>
      </p:sp>
      <p:sp>
        <p:nvSpPr>
          <p:cNvPr id="5" name="object 4">
            <a:extLst>
              <a:ext uri="{FF2B5EF4-FFF2-40B4-BE49-F238E27FC236}">
                <a16:creationId xmlns:a16="http://schemas.microsoft.com/office/drawing/2014/main" id="{ECDD3A0B-4281-8265-0920-A46B7D806388}"/>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6" name="Imagen 5" descr="Gráfico, Gráfico de barras&#10;&#10;El contenido generado por IA puede ser incorrecto.">
            <a:extLst>
              <a:ext uri="{FF2B5EF4-FFF2-40B4-BE49-F238E27FC236}">
                <a16:creationId xmlns:a16="http://schemas.microsoft.com/office/drawing/2014/main" id="{31D5147B-4B1D-BA02-4F8C-FD4A6D88DA83}"/>
              </a:ext>
            </a:extLst>
          </p:cNvPr>
          <p:cNvPicPr>
            <a:picLocks noChangeAspect="1"/>
          </p:cNvPicPr>
          <p:nvPr/>
        </p:nvPicPr>
        <p:blipFill>
          <a:blip r:embed="rId2"/>
          <a:stretch>
            <a:fillRect/>
          </a:stretch>
        </p:blipFill>
        <p:spPr>
          <a:xfrm>
            <a:off x="2909888" y="1990725"/>
            <a:ext cx="6362700" cy="4248150"/>
          </a:xfrm>
          <a:prstGeom prst="rect">
            <a:avLst/>
          </a:prstGeom>
        </p:spPr>
      </p:pic>
    </p:spTree>
    <p:extLst>
      <p:ext uri="{BB962C8B-B14F-4D97-AF65-F5344CB8AC3E}">
        <p14:creationId xmlns:p14="http://schemas.microsoft.com/office/powerpoint/2010/main" val="4209598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192CE-60B7-F9F5-DD8B-39B1AD12B28A}"/>
            </a:ext>
          </a:extLst>
        </p:cNvPr>
        <p:cNvGrpSpPr/>
        <p:nvPr/>
      </p:nvGrpSpPr>
      <p:grpSpPr>
        <a:xfrm>
          <a:off x="0" y="0"/>
          <a:ext cx="0" cy="0"/>
          <a:chOff x="0" y="0"/>
          <a:chExt cx="0" cy="0"/>
        </a:xfrm>
      </p:grpSpPr>
      <p:sp>
        <p:nvSpPr>
          <p:cNvPr id="4" name="object 37" descr="$PPTXTitle">
            <a:extLst>
              <a:ext uri="{FF2B5EF4-FFF2-40B4-BE49-F238E27FC236}">
                <a16:creationId xmlns:a16="http://schemas.microsoft.com/office/drawing/2014/main" id="{FAFC6E9E-4E2C-15FE-E8BE-C253F4E15660}"/>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DECISIONES POLITICAS</a:t>
            </a:r>
          </a:p>
          <a:p>
            <a:pPr marL="12700">
              <a:spcBef>
                <a:spcPts val="100"/>
              </a:spcBef>
            </a:pPr>
            <a:r>
              <a:rPr lang="es-ES" sz="2400" spc="-80" dirty="0">
                <a:solidFill>
                  <a:srgbClr val="000000"/>
                </a:solidFill>
              </a:rPr>
              <a:t>Las decisiones políticas responderían mejor a los intereses de las personas sin la interferencia del Congreso, los tribunales y los medios de comunicación. </a:t>
            </a:r>
            <a:endParaRPr lang="es-ES" sz="2400" dirty="0"/>
          </a:p>
        </p:txBody>
      </p:sp>
      <p:sp>
        <p:nvSpPr>
          <p:cNvPr id="5" name="object 4">
            <a:extLst>
              <a:ext uri="{FF2B5EF4-FFF2-40B4-BE49-F238E27FC236}">
                <a16:creationId xmlns:a16="http://schemas.microsoft.com/office/drawing/2014/main" id="{C0525685-0326-7B82-0766-4508074E6AB3}"/>
              </a:ext>
            </a:extLst>
          </p:cNvPr>
          <p:cNvSpPr txBox="1"/>
          <p:nvPr/>
        </p:nvSpPr>
        <p:spPr>
          <a:xfrm>
            <a:off x="9640824" y="4538306"/>
            <a:ext cx="2075180" cy="1699824"/>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Muy de acuerdo y de acuerdo de recodificaron juntas como De acuerdo. En desacuerdo y muy en desacuerdo se recodificaron juntas como Desacuerdo.  </a:t>
            </a:r>
          </a:p>
        </p:txBody>
      </p:sp>
      <p:pic>
        <p:nvPicPr>
          <p:cNvPr id="6" name="Imagen 5" descr="Gráfico, Gráfico de barras&#10;&#10;El contenido generado por IA puede ser incorrecto.">
            <a:extLst>
              <a:ext uri="{FF2B5EF4-FFF2-40B4-BE49-F238E27FC236}">
                <a16:creationId xmlns:a16="http://schemas.microsoft.com/office/drawing/2014/main" id="{E4881AED-56A0-E15C-F9FF-566D0B017B3B}"/>
              </a:ext>
            </a:extLst>
          </p:cNvPr>
          <p:cNvPicPr>
            <a:picLocks noChangeAspect="1"/>
          </p:cNvPicPr>
          <p:nvPr/>
        </p:nvPicPr>
        <p:blipFill>
          <a:blip r:embed="rId2"/>
          <a:stretch>
            <a:fillRect/>
          </a:stretch>
        </p:blipFill>
        <p:spPr>
          <a:xfrm>
            <a:off x="2928938" y="2019300"/>
            <a:ext cx="6324600" cy="4219575"/>
          </a:xfrm>
          <a:prstGeom prst="rect">
            <a:avLst/>
          </a:prstGeom>
        </p:spPr>
      </p:pic>
    </p:spTree>
    <p:extLst>
      <p:ext uri="{BB962C8B-B14F-4D97-AF65-F5344CB8AC3E}">
        <p14:creationId xmlns:p14="http://schemas.microsoft.com/office/powerpoint/2010/main" val="34650678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15D3F-F0BA-2924-4EB3-2E5519A97B2E}"/>
            </a:ext>
          </a:extLst>
        </p:cNvPr>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14FBCD17-2FA3-1551-4A88-C3C559ABEADD}"/>
              </a:ext>
            </a:extLst>
          </p:cNvPr>
          <p:cNvGraphicFramePr>
            <a:graphicFrameLocks noGrp="1"/>
          </p:cNvGraphicFramePr>
          <p:nvPr>
            <p:extLst>
              <p:ext uri="{D42A27DB-BD31-4B8C-83A1-F6EECF244321}">
                <p14:modId xmlns:p14="http://schemas.microsoft.com/office/powerpoint/2010/main" val="2216114013"/>
              </p:ext>
            </p:extLst>
          </p:nvPr>
        </p:nvGraphicFramePr>
        <p:xfrm>
          <a:off x="1523999" y="3067050"/>
          <a:ext cx="4038600" cy="3537193"/>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De acuerdo</a:t>
                      </a:r>
                    </a:p>
                  </a:txBody>
                  <a:tcPr marL="4763" marR="4763" marT="4763" marB="0" anchor="b"/>
                </a:tc>
                <a:tc>
                  <a:txBody>
                    <a:bodyPr/>
                    <a:lstStyle/>
                    <a:p>
                      <a:pPr algn="ctr" fontAlgn="b">
                        <a:buNone/>
                      </a:pPr>
                      <a:r>
                        <a:rPr lang="es-CL" sz="1400" u="none" strike="noStrike" dirty="0">
                          <a:effectLst/>
                        </a:rPr>
                        <a:t>18%</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De acuerdo a Ni de acuerdo ni en desacuerdo</a:t>
                      </a:r>
                    </a:p>
                  </a:txBody>
                  <a:tcPr marL="4763" marR="4763" marT="4763" marB="0" anchor="b"/>
                </a:tc>
                <a:tc>
                  <a:txBody>
                    <a:bodyPr/>
                    <a:lstStyle/>
                    <a:p>
                      <a:pPr algn="ctr" fontAlgn="b">
                        <a:buNone/>
                      </a:pPr>
                      <a:r>
                        <a:rPr lang="es-CL" sz="1400" b="0" u="none" strike="noStrike" dirty="0">
                          <a:effectLst/>
                        </a:rPr>
                        <a:t>8%</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De acuerdo a Desacuerdo</a:t>
                      </a:r>
                    </a:p>
                  </a:txBody>
                  <a:tcPr marL="4763" marR="4763" marT="4763" marB="0" anchor="b"/>
                </a:tc>
                <a:tc>
                  <a:txBody>
                    <a:bodyPr/>
                    <a:lstStyle/>
                    <a:p>
                      <a:pPr algn="ctr" fontAlgn="b">
                        <a:buNone/>
                      </a:pPr>
                      <a:r>
                        <a:rPr lang="es-CL" sz="1400" b="0" u="none" strike="noStrike" dirty="0">
                          <a:effectLst/>
                        </a:rPr>
                        <a:t>4%</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b="1" u="none" strike="noStrike" dirty="0">
                          <a:effectLst/>
                        </a:rPr>
                        <a:t>Desde Ni de acuerdo ni en desacuerdo a De acuerdo</a:t>
                      </a:r>
                    </a:p>
                  </a:txBody>
                  <a:tcPr marL="4763" marR="4763" marT="4763" marB="0" anchor="b"/>
                </a:tc>
                <a:tc>
                  <a:txBody>
                    <a:bodyPr/>
                    <a:lstStyle/>
                    <a:p>
                      <a:pPr algn="ctr" fontAlgn="b">
                        <a:buNone/>
                      </a:pPr>
                      <a:r>
                        <a:rPr lang="es-CL" sz="1400" b="1" u="none" strike="noStrike" dirty="0">
                          <a:effectLst/>
                        </a:rPr>
                        <a:t>11%</a:t>
                      </a:r>
                      <a:endParaRPr lang="es-CL" sz="1400" b="1"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Ni de acuerdo ni en desacuerdo</a:t>
                      </a:r>
                    </a:p>
                  </a:txBody>
                  <a:tcPr marL="4763" marR="4763" marT="4763" marB="0" anchor="b"/>
                </a:tc>
                <a:tc>
                  <a:txBody>
                    <a:bodyPr/>
                    <a:lstStyle/>
                    <a:p>
                      <a:pPr algn="ctr" fontAlgn="b">
                        <a:buNone/>
                      </a:pPr>
                      <a:r>
                        <a:rPr lang="es-CL" sz="1400" u="none" strike="noStrike" dirty="0">
                          <a:effectLst/>
                        </a:rPr>
                        <a:t>15%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0" u="none" strike="noStrike" dirty="0">
                          <a:effectLst/>
                        </a:rPr>
                        <a:t>Desde Ni de acuerdo ni en desacuerdo a Desacuerdo</a:t>
                      </a:r>
                    </a:p>
                  </a:txBody>
                  <a:tcPr marL="4763" marR="4763" marT="4763" marB="0" anchor="b"/>
                </a:tc>
                <a:tc>
                  <a:txBody>
                    <a:bodyPr/>
                    <a:lstStyle/>
                    <a:p>
                      <a:pPr algn="ctr" fontAlgn="b">
                        <a:buNone/>
                      </a:pPr>
                      <a:r>
                        <a:rPr lang="es-CL" sz="1400" b="0" u="none" strike="noStrike" dirty="0">
                          <a:effectLst/>
                        </a:rPr>
                        <a:t>8%</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b="1" u="none" strike="noStrike" dirty="0">
                          <a:effectLst/>
                        </a:rPr>
                        <a:t>Desde Desacuerdo a De acuerdo</a:t>
                      </a:r>
                    </a:p>
                  </a:txBody>
                  <a:tcPr marL="4763" marR="4763" marT="4763" marB="0" anchor="b"/>
                </a:tc>
                <a:tc>
                  <a:txBody>
                    <a:bodyPr/>
                    <a:lstStyle/>
                    <a:p>
                      <a:pPr algn="ctr" fontAlgn="b">
                        <a:buNone/>
                      </a:pPr>
                      <a:r>
                        <a:rPr lang="es-CL" sz="1400" b="1" u="none" strike="noStrike" dirty="0">
                          <a:effectLst/>
                        </a:rPr>
                        <a:t>9%</a:t>
                      </a:r>
                      <a:endParaRPr lang="es-CL" sz="1400" b="1"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u="none" strike="noStrike" dirty="0">
                          <a:effectLst/>
                        </a:rPr>
                        <a:t>Desde Desacuerdo a Ni de acuerdo ni en desacuerdo</a:t>
                      </a:r>
                    </a:p>
                  </a:txBody>
                  <a:tcPr marL="4763" marR="4763" marT="4763" marB="0" anchor="b"/>
                </a:tc>
                <a:tc>
                  <a:txBody>
                    <a:bodyPr/>
                    <a:lstStyle/>
                    <a:p>
                      <a:pPr algn="ctr" fontAlgn="b">
                        <a:buNone/>
                      </a:pPr>
                      <a:r>
                        <a:rPr lang="es-CL" sz="1400" u="none" strike="noStrike" dirty="0">
                          <a:effectLst/>
                        </a:rPr>
                        <a:t>8%</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Desacuerdo</a:t>
                      </a:r>
                    </a:p>
                  </a:txBody>
                  <a:tcPr marL="4763" marR="4763" marT="4763" marB="0" anchor="b"/>
                </a:tc>
                <a:tc>
                  <a:txBody>
                    <a:bodyPr/>
                    <a:lstStyle/>
                    <a:p>
                      <a:pPr algn="ctr" fontAlgn="b">
                        <a:buNone/>
                      </a:pPr>
                      <a:r>
                        <a:rPr lang="es-CL" sz="1400" u="none" strike="noStrike" dirty="0">
                          <a:effectLst/>
                        </a:rPr>
                        <a:t>19%</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E2A064DC-65BB-434D-0C1F-52B9AD92CCD7}"/>
              </a:ext>
            </a:extLst>
          </p:cNvPr>
          <p:cNvGraphicFramePr>
            <a:graphicFrameLocks noGrp="1"/>
          </p:cNvGraphicFramePr>
          <p:nvPr>
            <p:extLst>
              <p:ext uri="{D42A27DB-BD31-4B8C-83A1-F6EECF244321}">
                <p14:modId xmlns:p14="http://schemas.microsoft.com/office/powerpoint/2010/main" val="2876283824"/>
              </p:ext>
            </p:extLst>
          </p:nvPr>
        </p:nvGraphicFramePr>
        <p:xfrm>
          <a:off x="6629403" y="3048002"/>
          <a:ext cx="4571998" cy="353480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De acuerdo</a:t>
                      </a:r>
                    </a:p>
                  </a:txBody>
                  <a:tcPr marL="4763" marR="4763" marT="4763" marB="0" anchor="b"/>
                </a:tc>
                <a:tc>
                  <a:txBody>
                    <a:bodyPr/>
                    <a:lstStyle/>
                    <a:p>
                      <a:pPr algn="ctr" fontAlgn="b">
                        <a:buNone/>
                      </a:pPr>
                      <a:r>
                        <a:rPr lang="es-CL" sz="1400" u="none" strike="noStrike" dirty="0">
                          <a:effectLst/>
                        </a:rPr>
                        <a:t>21%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1" u="none" strike="noStrike" dirty="0">
                          <a:effectLst/>
                        </a:rPr>
                        <a:t>Desde De acuerdo a Ni de acuerdo ni en desacuerdo</a:t>
                      </a:r>
                      <a:endParaRPr lang="es-CL" sz="1400" b="0" u="none" strike="noStrike" dirty="0">
                        <a:effectLst/>
                      </a:endParaRPr>
                    </a:p>
                  </a:txBody>
                  <a:tcPr marL="4763" marR="4763" marT="4763" marB="0" anchor="b"/>
                </a:tc>
                <a:tc>
                  <a:txBody>
                    <a:bodyPr/>
                    <a:lstStyle/>
                    <a:p>
                      <a:pPr algn="ctr" fontAlgn="b">
                        <a:buNone/>
                      </a:pPr>
                      <a:r>
                        <a:rPr lang="es-CL" sz="1400" b="1" u="none" strike="noStrike" dirty="0">
                          <a:effectLst/>
                        </a:rPr>
                        <a:t>9%</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De acuerdo a Desacuerdo</a:t>
                      </a:r>
                    </a:p>
                  </a:txBody>
                  <a:tcPr marL="4763" marR="4763" marT="4763"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1" u="none" strike="noStrike" dirty="0">
                          <a:effectLst/>
                        </a:rPr>
                        <a:t>Desde Ni de acuerdo ni en desacuerdo a De acuerdo</a:t>
                      </a:r>
                    </a:p>
                  </a:txBody>
                  <a:tcPr marL="4763" marR="4763" marT="4763" marB="0" anchor="b"/>
                </a:tc>
                <a:tc>
                  <a:txBody>
                    <a:bodyPr/>
                    <a:lstStyle/>
                    <a:p>
                      <a:pPr algn="ctr" fontAlgn="b">
                        <a:buNone/>
                      </a:pPr>
                      <a:r>
                        <a:rPr lang="es-CL" sz="1400" b="1" u="none" strike="noStrike" dirty="0">
                          <a:effectLst/>
                        </a:rPr>
                        <a:t>14%</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u="none" strike="noStrike" dirty="0">
                          <a:effectLst/>
                        </a:rPr>
                        <a:t>Permanece en Ni de acuerdo ni en desacuerdo</a:t>
                      </a:r>
                      <a:endParaRPr lang="es-ES"/>
                    </a:p>
                  </a:txBody>
                  <a:tcPr marL="4763" marR="4763" marT="4763" marB="0" anchor="b"/>
                </a:tc>
                <a:tc>
                  <a:txBody>
                    <a:bodyPr/>
                    <a:lstStyle/>
                    <a:p>
                      <a:pPr algn="ctr" fontAlgn="b">
                        <a:buNone/>
                      </a:pPr>
                      <a:r>
                        <a:rPr lang="es-CL" sz="1400" u="none" strike="noStrike" dirty="0">
                          <a:effectLst/>
                        </a:rPr>
                        <a:t>17%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0" u="none" strike="noStrike" dirty="0">
                          <a:effectLst/>
                        </a:rPr>
                        <a:t>Desde Ni de acuerdo ni en desacuerdo a Desacuerdo</a:t>
                      </a:r>
                    </a:p>
                  </a:txBody>
                  <a:tcPr marL="4763" marR="4763" marT="4763" marB="0" anchor="b"/>
                </a:tc>
                <a:tc>
                  <a:txBody>
                    <a:bodyPr/>
                    <a:lstStyle/>
                    <a:p>
                      <a:pPr algn="ctr" fontAlgn="b">
                        <a:buNone/>
                      </a:pPr>
                      <a:r>
                        <a:rPr lang="es-CL" sz="1400" b="0" u="none" strike="noStrike" dirty="0">
                          <a:effectLst/>
                        </a:rPr>
                        <a:t>5%</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0" u="none" strike="noStrike" dirty="0">
                          <a:effectLst/>
                        </a:rPr>
                        <a:t>Desde Desacuerdo a De acuerdo</a:t>
                      </a:r>
                    </a:p>
                  </a:txBody>
                  <a:tcPr marL="4763" marR="4763" marT="4763" marB="0" anchor="b"/>
                </a:tc>
                <a:tc>
                  <a:txBody>
                    <a:bodyPr/>
                    <a:lstStyle/>
                    <a:p>
                      <a:pPr algn="ctr" fontAlgn="b">
                        <a:buNone/>
                      </a:pPr>
                      <a:r>
                        <a:rPr lang="es-CL" sz="1400" b="0" u="none" strike="noStrike" dirty="0">
                          <a:effectLst/>
                        </a:rPr>
                        <a:t>6%</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1" u="none" strike="noStrike" dirty="0">
                          <a:effectLst/>
                        </a:rPr>
                        <a:t>Desde Desacuerdo a Ni de acuerdo ni en desacuerdo</a:t>
                      </a:r>
                    </a:p>
                  </a:txBody>
                  <a:tcPr marL="4763" marR="4763" marT="4763" marB="0" anchor="b"/>
                </a:tc>
                <a:tc>
                  <a:txBody>
                    <a:bodyPr/>
                    <a:lstStyle/>
                    <a:p>
                      <a:pPr algn="ctr" fontAlgn="b">
                        <a:buNone/>
                      </a:pPr>
                      <a:r>
                        <a:rPr lang="es-CL" sz="1400" b="1" u="none" strike="noStrike" dirty="0">
                          <a:effectLst/>
                        </a:rPr>
                        <a:t>10%</a:t>
                      </a:r>
                      <a:endParaRPr lang="es-CL" sz="1400" b="1"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Desacuerdo</a:t>
                      </a:r>
                    </a:p>
                  </a:txBody>
                  <a:tcPr marL="4763" marR="4763" marT="4763" marB="0" anchor="b"/>
                </a:tc>
                <a:tc>
                  <a:txBody>
                    <a:bodyPr/>
                    <a:lstStyle/>
                    <a:p>
                      <a:pPr algn="ctr" fontAlgn="b">
                        <a:buNone/>
                      </a:pPr>
                      <a:r>
                        <a:rPr lang="es-CL" sz="1400" u="none" strike="noStrike" dirty="0">
                          <a:effectLst/>
                        </a:rPr>
                        <a:t>14%</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68C4A26D-C719-3298-257B-DF610F635D63}"/>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AEAAE1DD-A4EC-2353-96C9-8A124B7442A1}"/>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5" name="Flecha: hacia abajo 14">
            <a:extLst>
              <a:ext uri="{FF2B5EF4-FFF2-40B4-BE49-F238E27FC236}">
                <a16:creationId xmlns:a16="http://schemas.microsoft.com/office/drawing/2014/main" id="{C05094A0-555D-2A49-F69D-4C7B0DAFDC9A}"/>
              </a:ext>
            </a:extLst>
          </p:cNvPr>
          <p:cNvSpPr/>
          <p:nvPr/>
        </p:nvSpPr>
        <p:spPr>
          <a:xfrm rot="10800000">
            <a:off x="5626230" y="45339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CF160E7E-0077-9357-5F09-A36BA96431A9}"/>
              </a:ext>
            </a:extLst>
          </p:cNvPr>
          <p:cNvSpPr/>
          <p:nvPr/>
        </p:nvSpPr>
        <p:spPr>
          <a:xfrm>
            <a:off x="11281350" y="38128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5BF9076A-235D-C9E0-223C-4149C0B8CA87}"/>
              </a:ext>
            </a:extLst>
          </p:cNvPr>
          <p:cNvSpPr/>
          <p:nvPr/>
        </p:nvSpPr>
        <p:spPr>
          <a:xfrm rot="10800000">
            <a:off x="11281351" y="44605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object 37" descr="$PPTXTitle">
            <a:extLst>
              <a:ext uri="{FF2B5EF4-FFF2-40B4-BE49-F238E27FC236}">
                <a16:creationId xmlns:a16="http://schemas.microsoft.com/office/drawing/2014/main" id="{09BB889E-B0AF-39B6-A15B-4838484ECF05}"/>
              </a:ext>
            </a:extLst>
          </p:cNvPr>
          <p:cNvSpPr txBox="1">
            <a:spLocks/>
          </p:cNvSpPr>
          <p:nvPr/>
        </p:nvSpPr>
        <p:spPr>
          <a:xfrm>
            <a:off x="838200" y="381000"/>
            <a:ext cx="11353800" cy="1700466"/>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DECISIONES POLITICAS</a:t>
            </a:r>
          </a:p>
          <a:p>
            <a:pPr marL="12700">
              <a:spcBef>
                <a:spcPts val="100"/>
              </a:spcBef>
            </a:pPr>
            <a:r>
              <a:rPr lang="es-ES" sz="2400" spc="-80" dirty="0">
                <a:solidFill>
                  <a:srgbClr val="000000"/>
                </a:solidFill>
              </a:rPr>
              <a:t>Las decisiones políticas responderían mejor a los intereses de las personas sin la interferencia del Congreso, los tribunales y los medios de comunicación. </a:t>
            </a:r>
          </a:p>
          <a:p>
            <a:pPr marL="12700">
              <a:spcBef>
                <a:spcPts val="100"/>
              </a:spcBef>
            </a:pPr>
            <a:r>
              <a:rPr lang="es-ES" sz="2400" spc="-80" dirty="0">
                <a:solidFill>
                  <a:schemeClr val="tx1"/>
                </a:solidFill>
              </a:rPr>
              <a:t>Evolución de percepción de los encuestados entre Ola 1 y Ola </a:t>
            </a:r>
            <a:endParaRPr lang="es-ES" dirty="0"/>
          </a:p>
        </p:txBody>
      </p:sp>
      <p:sp>
        <p:nvSpPr>
          <p:cNvPr id="10" name="Flecha: hacia abajo 9">
            <a:extLst>
              <a:ext uri="{FF2B5EF4-FFF2-40B4-BE49-F238E27FC236}">
                <a16:creationId xmlns:a16="http://schemas.microsoft.com/office/drawing/2014/main" id="{FA0BBEBA-A1C9-8D7E-4F1D-02686B28FD97}"/>
              </a:ext>
            </a:extLst>
          </p:cNvPr>
          <p:cNvSpPr/>
          <p:nvPr/>
        </p:nvSpPr>
        <p:spPr>
          <a:xfrm rot="10800000">
            <a:off x="5626229" y="573405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2" name="Flecha: hacia abajo 11">
            <a:extLst>
              <a:ext uri="{FF2B5EF4-FFF2-40B4-BE49-F238E27FC236}">
                <a16:creationId xmlns:a16="http://schemas.microsoft.com/office/drawing/2014/main" id="{F736FB32-3753-7AB0-822E-70E094C8A5CC}"/>
              </a:ext>
            </a:extLst>
          </p:cNvPr>
          <p:cNvSpPr/>
          <p:nvPr/>
        </p:nvSpPr>
        <p:spPr>
          <a:xfrm rot="10800000">
            <a:off x="11281351" y="6013122"/>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2621428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1B4D8-61FD-F234-831D-668D55B12F64}"/>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CC7FA9F7-F5A1-3DE5-CE04-9BDFC3C407D4}"/>
              </a:ext>
            </a:extLst>
          </p:cNvPr>
          <p:cNvSpPr txBox="1">
            <a:spLocks noGrp="1"/>
          </p:cNvSpPr>
          <p:nvPr>
            <p:ph type="title"/>
          </p:nvPr>
        </p:nvSpPr>
        <p:spPr>
          <a:xfrm>
            <a:off x="4512690" y="2750603"/>
            <a:ext cx="4478910" cy="2841099"/>
          </a:xfrm>
          <a:prstGeom prst="rect">
            <a:avLst/>
          </a:prstGeom>
        </p:spPr>
        <p:txBody>
          <a:bodyPr vert="horz" wrap="square" lIns="0" tIns="239395" rIns="0" bIns="0" rtlCol="0">
            <a:spAutoFit/>
          </a:bodyPr>
          <a:lstStyle/>
          <a:p>
            <a:pPr marL="12700">
              <a:lnSpc>
                <a:spcPct val="100000"/>
              </a:lnSpc>
              <a:spcBef>
                <a:spcPts val="1885"/>
              </a:spcBef>
            </a:pPr>
            <a:r>
              <a:rPr lang="es-CL" sz="6600" spc="-25" dirty="0">
                <a:solidFill>
                  <a:srgbClr val="FFFFFF"/>
                </a:solidFill>
              </a:rPr>
              <a:t>3</a:t>
            </a:r>
            <a:r>
              <a:rPr sz="6600" spc="-25" dirty="0">
                <a:solidFill>
                  <a:srgbClr val="FFFFFF"/>
                </a:solidFill>
              </a:rPr>
              <a:t>.</a:t>
            </a:r>
            <a:endParaRPr sz="6600" dirty="0"/>
          </a:p>
          <a:p>
            <a:pPr marL="12700" marR="5080">
              <a:lnSpc>
                <a:spcPct val="120100"/>
              </a:lnSpc>
              <a:spcBef>
                <a:spcPts val="130"/>
              </a:spcBef>
            </a:pPr>
            <a:r>
              <a:rPr lang="es-CL" sz="4400" spc="-25" dirty="0">
                <a:solidFill>
                  <a:srgbClr val="FFFFFF"/>
                </a:solidFill>
              </a:rPr>
              <a:t>EVALUACIÓN PARISI</a:t>
            </a:r>
            <a:endParaRPr sz="4400" dirty="0"/>
          </a:p>
        </p:txBody>
      </p:sp>
    </p:spTree>
    <p:extLst>
      <p:ext uri="{BB962C8B-B14F-4D97-AF65-F5344CB8AC3E}">
        <p14:creationId xmlns:p14="http://schemas.microsoft.com/office/powerpoint/2010/main" val="18659496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203BD-7F7F-7431-1A83-F7AD99F8C57A}"/>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1224271C-DAA4-3AAE-77C3-9F96E6FBB8DB}"/>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PARISI</a:t>
            </a:r>
          </a:p>
          <a:p>
            <a:pPr marL="12700">
              <a:spcBef>
                <a:spcPts val="100"/>
              </a:spcBef>
            </a:pPr>
            <a:r>
              <a:rPr lang="es-ES" sz="2400" spc="-80" dirty="0">
                <a:solidFill>
                  <a:srgbClr val="000000"/>
                </a:solidFill>
              </a:rPr>
              <a:t>¿Cuáles son sus sentimientos hacia la figura de Franco Parisi?</a:t>
            </a:r>
            <a:endParaRPr lang="es-ES" sz="2400" dirty="0"/>
          </a:p>
        </p:txBody>
      </p:sp>
      <p:pic>
        <p:nvPicPr>
          <p:cNvPr id="4" name="Imagen 3">
            <a:extLst>
              <a:ext uri="{FF2B5EF4-FFF2-40B4-BE49-F238E27FC236}">
                <a16:creationId xmlns:a16="http://schemas.microsoft.com/office/drawing/2014/main" id="{54035D86-9D29-C48E-0365-A2C591BC1E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1516" y="1625288"/>
            <a:ext cx="7410684" cy="4940456"/>
          </a:xfrm>
          <a:prstGeom prst="rect">
            <a:avLst/>
          </a:prstGeom>
        </p:spPr>
      </p:pic>
      <p:sp>
        <p:nvSpPr>
          <p:cNvPr id="3" name="object 4">
            <a:extLst>
              <a:ext uri="{FF2B5EF4-FFF2-40B4-BE49-F238E27FC236}">
                <a16:creationId xmlns:a16="http://schemas.microsoft.com/office/drawing/2014/main" id="{6AD93F4F-F5AA-03D7-C8AC-7D3478796BB1}"/>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10322629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D7493-95A3-78F9-931F-72AAEF0FA77E}"/>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F261792B-B2E2-7E47-E245-FE35173AE19F}"/>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PARISI</a:t>
            </a:r>
          </a:p>
          <a:p>
            <a:pPr marL="12700">
              <a:spcBef>
                <a:spcPts val="100"/>
              </a:spcBef>
            </a:pPr>
            <a:r>
              <a:rPr lang="es-ES" sz="2400" spc="-80" dirty="0">
                <a:solidFill>
                  <a:srgbClr val="000000"/>
                </a:solidFill>
              </a:rPr>
              <a:t>¿Cuáles son sus sentimientos hacia la figura de Franco Parisi?</a:t>
            </a:r>
            <a:endParaRPr lang="es-ES" sz="2400" dirty="0"/>
          </a:p>
        </p:txBody>
      </p:sp>
      <p:pic>
        <p:nvPicPr>
          <p:cNvPr id="3" name="Imagen 2">
            <a:extLst>
              <a:ext uri="{FF2B5EF4-FFF2-40B4-BE49-F238E27FC236}">
                <a16:creationId xmlns:a16="http://schemas.microsoft.com/office/drawing/2014/main" id="{9A2B2FF1-B841-465D-F50D-9A09ED672D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9116" y="1600200"/>
            <a:ext cx="7353768" cy="4902512"/>
          </a:xfrm>
          <a:prstGeom prst="rect">
            <a:avLst/>
          </a:prstGeom>
        </p:spPr>
      </p:pic>
      <p:sp>
        <p:nvSpPr>
          <p:cNvPr id="4" name="object 4">
            <a:extLst>
              <a:ext uri="{FF2B5EF4-FFF2-40B4-BE49-F238E27FC236}">
                <a16:creationId xmlns:a16="http://schemas.microsoft.com/office/drawing/2014/main" id="{D47F0017-A4C5-EB78-F57B-EDA8EC144949}"/>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9645056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F6EFF-B73C-FA7E-51D8-6E803B0AC887}"/>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094AFFD6-49E0-393B-43F6-C526CBF6E56D}"/>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PARISI</a:t>
            </a:r>
          </a:p>
          <a:p>
            <a:pPr marL="12700">
              <a:spcBef>
                <a:spcPts val="100"/>
              </a:spcBef>
            </a:pPr>
            <a:r>
              <a:rPr lang="es-ES" sz="2400" spc="-80" dirty="0">
                <a:solidFill>
                  <a:srgbClr val="000000"/>
                </a:solidFill>
              </a:rPr>
              <a:t>¿Cuáles son sus sentimientos hacia la figura de Franco Parisi?</a:t>
            </a:r>
            <a:endParaRPr lang="es-ES" sz="2400" dirty="0"/>
          </a:p>
        </p:txBody>
      </p:sp>
      <p:pic>
        <p:nvPicPr>
          <p:cNvPr id="3" name="Imagen 2">
            <a:extLst>
              <a:ext uri="{FF2B5EF4-FFF2-40B4-BE49-F238E27FC236}">
                <a16:creationId xmlns:a16="http://schemas.microsoft.com/office/drawing/2014/main" id="{FE509DC5-407F-D54C-9829-F1C753E0C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1016" y="1600200"/>
            <a:ext cx="7429968" cy="4953312"/>
          </a:xfrm>
          <a:prstGeom prst="rect">
            <a:avLst/>
          </a:prstGeom>
        </p:spPr>
      </p:pic>
      <p:sp>
        <p:nvSpPr>
          <p:cNvPr id="4" name="object 4">
            <a:extLst>
              <a:ext uri="{FF2B5EF4-FFF2-40B4-BE49-F238E27FC236}">
                <a16:creationId xmlns:a16="http://schemas.microsoft.com/office/drawing/2014/main" id="{0365C558-97B1-F7F1-E2FC-7A90EFAC7A00}"/>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15813448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27AA4-A573-1A0C-A98F-468176D3F6AC}"/>
            </a:ext>
          </a:extLst>
        </p:cNvPr>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DEF3FFEA-9688-CA2F-9086-4D5F5D78B439}"/>
              </a:ext>
            </a:extLst>
          </p:cNvPr>
          <p:cNvGraphicFramePr>
            <a:graphicFrameLocks noGrp="1"/>
          </p:cNvGraphicFramePr>
          <p:nvPr>
            <p:extLst>
              <p:ext uri="{D42A27DB-BD31-4B8C-83A1-F6EECF244321}">
                <p14:modId xmlns:p14="http://schemas.microsoft.com/office/powerpoint/2010/main" val="1601360804"/>
              </p:ext>
            </p:extLst>
          </p:nvPr>
        </p:nvGraphicFramePr>
        <p:xfrm>
          <a:off x="1523999" y="30480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lvl="0" algn="ctr">
                        <a:buNone/>
                      </a:pPr>
                      <a:r>
                        <a:rPr lang="es-CL" sz="1400" b="0" u="none" strike="noStrike" dirty="0">
                          <a:effectLst/>
                        </a:rPr>
                        <a:t>Permanece en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381968614"/>
                  </a:ext>
                </a:extLst>
              </a:tr>
              <a:tr h="247706">
                <a:tc>
                  <a:txBody>
                    <a:bodyPr/>
                    <a:lstStyle/>
                    <a:p>
                      <a:pPr lvl="0" algn="ctr">
                        <a:buNone/>
                      </a:pPr>
                      <a:r>
                        <a:rPr lang="es-CL" sz="1400" b="0" u="none" strike="noStrike" dirty="0">
                          <a:effectLst/>
                        </a:rPr>
                        <a:t>Desde Favorable a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lvl="0" algn="ctr">
                        <a:buNone/>
                      </a:pPr>
                      <a:r>
                        <a:rPr lang="es-CL" sz="1400" b="0" u="none" strike="noStrike" dirty="0">
                          <a:effectLst/>
                        </a:rPr>
                        <a:t>Desde Favorable a Desfavorable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1%</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lvl="0" algn="ctr">
                        <a:buNone/>
                      </a:pPr>
                      <a:r>
                        <a:rPr lang="es-CL" sz="1400" b="0" u="none" strike="noStrike" dirty="0">
                          <a:effectLst/>
                        </a:rPr>
                        <a:t>Desde Neutral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23472175"/>
                  </a:ext>
                </a:extLst>
              </a:tr>
              <a:tr h="247706">
                <a:tc>
                  <a:txBody>
                    <a:bodyPr/>
                    <a:lstStyle/>
                    <a:p>
                      <a:pPr lvl="0" algn="ctr">
                        <a:buNone/>
                      </a:pPr>
                      <a:r>
                        <a:rPr lang="es-CL" sz="1400" b="0" u="none" strike="noStrike" dirty="0">
                          <a:effectLst/>
                        </a:rPr>
                        <a:t>Permanece en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9%</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668204684"/>
                  </a:ext>
                </a:extLst>
              </a:tr>
              <a:tr h="247706">
                <a:tc>
                  <a:txBody>
                    <a:bodyPr/>
                    <a:lstStyle/>
                    <a:p>
                      <a:pPr lvl="0" algn="ctr">
                        <a:buNone/>
                      </a:pPr>
                      <a:r>
                        <a:rPr lang="es-CL" sz="1400" b="0" u="none" strike="noStrike" dirty="0">
                          <a:effectLst/>
                        </a:rPr>
                        <a:t>Desde Neutral a Desfavorable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lvl="0" algn="ctr">
                        <a:buNone/>
                      </a:pPr>
                      <a:r>
                        <a:rPr lang="es-CL" sz="1400" b="0" u="none" strike="noStrike" dirty="0">
                          <a:effectLst/>
                        </a:rPr>
                        <a:t>Desde Desfavorable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94316209"/>
                  </a:ext>
                </a:extLst>
              </a:tr>
              <a:tr h="247706">
                <a:tc>
                  <a:txBody>
                    <a:bodyPr/>
                    <a:lstStyle/>
                    <a:p>
                      <a:pPr lvl="0" algn="ctr">
                        <a:buNone/>
                      </a:pPr>
                      <a:r>
                        <a:rPr lang="es-CL" sz="1400" b="1" u="none" strike="noStrike" dirty="0">
                          <a:effectLst/>
                        </a:rPr>
                        <a:t>Desde Desfavorable a Neutral</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17%</a:t>
                      </a:r>
                      <a:endParaRPr lang="es-CL" sz="1400" b="1"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25030462"/>
                  </a:ext>
                </a:extLst>
              </a:tr>
              <a:tr h="38215">
                <a:tc>
                  <a:txBody>
                    <a:bodyPr/>
                    <a:lstStyle/>
                    <a:p>
                      <a:pPr lvl="0" algn="ctr">
                        <a:buNone/>
                      </a:pPr>
                      <a:r>
                        <a:rPr lang="es-CL" sz="1400" u="none" strike="noStrike" dirty="0">
                          <a:effectLst/>
                        </a:rPr>
                        <a:t>Permanece en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54%</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4ED31533-552E-4052-195F-83E550A334B5}"/>
              </a:ext>
            </a:extLst>
          </p:cNvPr>
          <p:cNvGraphicFramePr>
            <a:graphicFrameLocks noGrp="1"/>
          </p:cNvGraphicFramePr>
          <p:nvPr>
            <p:extLst>
              <p:ext uri="{D42A27DB-BD31-4B8C-83A1-F6EECF244321}">
                <p14:modId xmlns:p14="http://schemas.microsoft.com/office/powerpoint/2010/main" val="2133260762"/>
              </p:ext>
            </p:extLst>
          </p:nvPr>
        </p:nvGraphicFramePr>
        <p:xfrm>
          <a:off x="6629403" y="30480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0" u="none" strike="noStrike" dirty="0">
                          <a:effectLst/>
                        </a:rPr>
                        <a:t>Desde Favorable a Neutral</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Favorable a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0" u="none" strike="noStrike" dirty="0">
                          <a:effectLst/>
                        </a:rPr>
                        <a:t>Desde Neutral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7%</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b="0" u="none" strike="noStrike" dirty="0">
                          <a:effectLst/>
                        </a:rPr>
                        <a:t>Permanece en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20%</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1" u="none" strike="noStrike" dirty="0">
                          <a:effectLst/>
                        </a:rPr>
                        <a:t>Desde Neutral a Desfavorable</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10%</a:t>
                      </a:r>
                      <a:endParaRPr lang="es-CL" sz="1400" b="1"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0" u="none" strike="noStrike" dirty="0">
                          <a:effectLst/>
                        </a:rPr>
                        <a:t>Desde Desfavorable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1" u="none" strike="noStrike" dirty="0">
                          <a:effectLst/>
                        </a:rPr>
                        <a:t>Desde Desfavorable a Neutral</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12%</a:t>
                      </a:r>
                      <a:endParaRPr lang="es-CL" sz="1400" b="1"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26%</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4F9F2A5F-85D6-29AA-BF06-2157994F4074}"/>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85890A4C-98E2-39BE-3BFD-B36F9F22EEB7}"/>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5" name="Flecha: hacia abajo 14">
            <a:extLst>
              <a:ext uri="{FF2B5EF4-FFF2-40B4-BE49-F238E27FC236}">
                <a16:creationId xmlns:a16="http://schemas.microsoft.com/office/drawing/2014/main" id="{370FAF88-5C10-2B85-03EE-84F28CD2C0D8}"/>
              </a:ext>
            </a:extLst>
          </p:cNvPr>
          <p:cNvSpPr/>
          <p:nvPr/>
        </p:nvSpPr>
        <p:spPr>
          <a:xfrm rot="10800000">
            <a:off x="5597655" y="52578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E946633E-41AE-AFF6-0A1B-46611C400844}"/>
              </a:ext>
            </a:extLst>
          </p:cNvPr>
          <p:cNvSpPr/>
          <p:nvPr/>
        </p:nvSpPr>
        <p:spPr>
          <a:xfrm>
            <a:off x="11281350" y="47272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1D3DC9BB-F6DF-E24D-9401-9631ED4595EF}"/>
              </a:ext>
            </a:extLst>
          </p:cNvPr>
          <p:cNvSpPr/>
          <p:nvPr/>
        </p:nvSpPr>
        <p:spPr>
          <a:xfrm rot="10800000">
            <a:off x="11281351" y="52606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 name="object 37" descr="$PPTXTitle">
            <a:extLst>
              <a:ext uri="{FF2B5EF4-FFF2-40B4-BE49-F238E27FC236}">
                <a16:creationId xmlns:a16="http://schemas.microsoft.com/office/drawing/2014/main" id="{E7BE3578-F3F5-FD1B-9DF0-022D9CDC2592}"/>
              </a:ext>
            </a:extLst>
          </p:cNvPr>
          <p:cNvSpPr txBox="1">
            <a:spLocks/>
          </p:cNvSpPr>
          <p:nvPr/>
        </p:nvSpPr>
        <p:spPr>
          <a:xfrm>
            <a:off x="838200" y="533400"/>
            <a:ext cx="11353800" cy="1331134"/>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PARISI</a:t>
            </a:r>
          </a:p>
          <a:p>
            <a:pPr marL="12700">
              <a:spcBef>
                <a:spcPts val="100"/>
              </a:spcBef>
            </a:pPr>
            <a:r>
              <a:rPr lang="es-ES" sz="2400" spc="-80" dirty="0">
                <a:solidFill>
                  <a:srgbClr val="000000"/>
                </a:solidFill>
              </a:rPr>
              <a:t>¿Cuáles son sus sentimientos hacia la figura de Franco Parisi?</a:t>
            </a:r>
          </a:p>
          <a:p>
            <a:pPr marL="12700">
              <a:spcBef>
                <a:spcPts val="100"/>
              </a:spcBef>
            </a:pPr>
            <a:r>
              <a:rPr lang="es-ES" sz="2400" spc="-80" dirty="0">
                <a:solidFill>
                  <a:schemeClr val="tx1"/>
                </a:solidFill>
              </a:rPr>
              <a:t>Evolución de sentimientos hacia Parisi de los encuestados entre Ola 1 y Ola </a:t>
            </a:r>
            <a:endParaRPr lang="es-ES" dirty="0">
              <a:solidFill>
                <a:schemeClr val="tx1"/>
              </a:solidFill>
            </a:endParaRPr>
          </a:p>
        </p:txBody>
      </p:sp>
    </p:spTree>
    <p:extLst>
      <p:ext uri="{BB962C8B-B14F-4D97-AF65-F5344CB8AC3E}">
        <p14:creationId xmlns:p14="http://schemas.microsoft.com/office/powerpoint/2010/main" val="200009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1F10E-E6F3-A31E-7805-DF93330B7C66}"/>
            </a:ext>
          </a:extLst>
        </p:cNvPr>
        <p:cNvGrpSpPr/>
        <p:nvPr/>
      </p:nvGrpSpPr>
      <p:grpSpPr>
        <a:xfrm>
          <a:off x="0" y="0"/>
          <a:ext cx="0" cy="0"/>
          <a:chOff x="0" y="0"/>
          <a:chExt cx="0" cy="0"/>
        </a:xfrm>
      </p:grpSpPr>
      <p:sp>
        <p:nvSpPr>
          <p:cNvPr id="4" name="object 4" descr="$PPTXTitle">
            <a:extLst>
              <a:ext uri="{FF2B5EF4-FFF2-40B4-BE49-F238E27FC236}">
                <a16:creationId xmlns:a16="http://schemas.microsoft.com/office/drawing/2014/main" id="{D0F35997-E706-1B8B-8435-C395015D1A56}"/>
              </a:ext>
            </a:extLst>
          </p:cNvPr>
          <p:cNvSpPr txBox="1">
            <a:spLocks noGrp="1"/>
          </p:cNvSpPr>
          <p:nvPr>
            <p:ph type="title"/>
          </p:nvPr>
        </p:nvSpPr>
        <p:spPr>
          <a:xfrm>
            <a:off x="4087114" y="404622"/>
            <a:ext cx="3419475" cy="635000"/>
          </a:xfrm>
          <a:prstGeom prst="rect">
            <a:avLst/>
          </a:prstGeom>
        </p:spPr>
        <p:txBody>
          <a:bodyPr vert="horz" wrap="square" lIns="0" tIns="12065" rIns="0" bIns="0" rtlCol="0">
            <a:spAutoFit/>
          </a:bodyPr>
          <a:lstStyle/>
          <a:p>
            <a:pPr marL="12700">
              <a:lnSpc>
                <a:spcPct val="100000"/>
              </a:lnSpc>
              <a:spcBef>
                <a:spcPts val="95"/>
              </a:spcBef>
            </a:pPr>
            <a:r>
              <a:rPr spc="-10" dirty="0"/>
              <a:t>METODOLOGÍA</a:t>
            </a:r>
          </a:p>
        </p:txBody>
      </p:sp>
      <p:sp>
        <p:nvSpPr>
          <p:cNvPr id="21" name="object 2">
            <a:extLst>
              <a:ext uri="{FF2B5EF4-FFF2-40B4-BE49-F238E27FC236}">
                <a16:creationId xmlns:a16="http://schemas.microsoft.com/office/drawing/2014/main" id="{E328AE6E-360C-9174-17A3-0C826FE21414}"/>
              </a:ext>
            </a:extLst>
          </p:cNvPr>
          <p:cNvSpPr txBox="1">
            <a:spLocks noGrp="1"/>
          </p:cNvSpPr>
          <p:nvPr>
            <p:ph sz="half" idx="2"/>
          </p:nvPr>
        </p:nvSpPr>
        <p:spPr>
          <a:xfrm>
            <a:off x="1516880" y="1816218"/>
            <a:ext cx="4058979" cy="2653932"/>
          </a:xfrm>
          <a:prstGeom prst="rect">
            <a:avLst/>
          </a:prstGeom>
        </p:spPr>
        <p:txBody>
          <a:bodyPr vert="horz" wrap="square" lIns="0" tIns="12065" rIns="0" bIns="0" rtlCol="0" anchor="t">
            <a:spAutoFit/>
          </a:bodyPr>
          <a:lstStyle/>
          <a:p>
            <a:pPr marL="12700" marR="123825" algn="just">
              <a:spcBef>
                <a:spcPts val="95"/>
              </a:spcBef>
            </a:pPr>
            <a:r>
              <a:rPr lang="es-ES" sz="1700" b="1" spc="-20" dirty="0"/>
              <a:t>Tasa de atrición (personas que contestaron la Ola 1 y posteriormente abandonaron el panel): </a:t>
            </a:r>
            <a:r>
              <a:rPr lang="es-CL" sz="1700" spc="-20" dirty="0"/>
              <a:t>la Ola 2 tuvo una atrición de 33,5 y l</a:t>
            </a:r>
            <a:r>
              <a:rPr lang="es-ES" sz="1700" spc="-20" dirty="0"/>
              <a:t>a</a:t>
            </a:r>
            <a:r>
              <a:rPr lang="es-CL" sz="1700" spc="-20" dirty="0"/>
              <a:t> Ola 3 registró una atrición del 20,2%, %. La atrición acumulada fue de 46,9%</a:t>
            </a:r>
            <a:r>
              <a:rPr lang="es-CL" sz="1700" b="1" spc="-20" dirty="0"/>
              <a:t>.</a:t>
            </a:r>
            <a:endParaRPr lang="es-CL" sz="1700" spc="-20" dirty="0"/>
          </a:p>
          <a:p>
            <a:pPr marL="12700" marR="123825" algn="just">
              <a:spcBef>
                <a:spcPts val="95"/>
              </a:spcBef>
            </a:pPr>
            <a:endParaRPr lang="es-CL" sz="1700" b="1" spc="-20" dirty="0"/>
          </a:p>
          <a:p>
            <a:pPr marL="12700" marR="123825" algn="just">
              <a:spcBef>
                <a:spcPts val="95"/>
              </a:spcBef>
            </a:pPr>
            <a:r>
              <a:rPr lang="en-US" sz="1700" b="1" spc="-20" dirty="0" err="1"/>
              <a:t>Método</a:t>
            </a:r>
            <a:r>
              <a:rPr lang="en-US" sz="1700" b="1" spc="-20" dirty="0"/>
              <a:t> de </a:t>
            </a:r>
            <a:r>
              <a:rPr lang="en-US" sz="1700" b="1" spc="-20" dirty="0" err="1"/>
              <a:t>selección</a:t>
            </a:r>
            <a:r>
              <a:rPr lang="en-US" sz="1700" b="1" spc="-20" dirty="0"/>
              <a:t> de la </a:t>
            </a:r>
            <a:r>
              <a:rPr lang="en-US" sz="1700" b="1" spc="-20" dirty="0" err="1"/>
              <a:t>muestra</a:t>
            </a:r>
            <a:r>
              <a:rPr lang="en-US" sz="1700" b="1" spc="-20" dirty="0"/>
              <a:t>: </a:t>
            </a:r>
            <a:r>
              <a:rPr lang="en-US" sz="1700" spc="-20" dirty="0" err="1"/>
              <a:t>Selección</a:t>
            </a:r>
            <a:r>
              <a:rPr lang="en-US" sz="1700" spc="-20" dirty="0"/>
              <a:t> </a:t>
            </a:r>
            <a:r>
              <a:rPr lang="en-US" sz="1700" spc="-20" dirty="0" err="1"/>
              <a:t>aleatoria</a:t>
            </a:r>
            <a:r>
              <a:rPr lang="en-US" sz="1700" spc="-20" dirty="0"/>
              <a:t> simple de </a:t>
            </a:r>
            <a:r>
              <a:rPr lang="en-US" sz="1700" spc="-20" dirty="0" err="1"/>
              <a:t>panelistas</a:t>
            </a:r>
            <a:r>
              <a:rPr lang="en-US" sz="1700" spc="-20" dirty="0"/>
              <a:t> </a:t>
            </a:r>
            <a:r>
              <a:rPr lang="en-US" sz="1700" spc="-20" dirty="0" err="1"/>
              <a:t>dentro</a:t>
            </a:r>
            <a:r>
              <a:rPr lang="en-US" sz="1700" spc="-20" dirty="0"/>
              <a:t> del panel online no </a:t>
            </a:r>
            <a:r>
              <a:rPr lang="en-US" sz="1700" spc="-20" dirty="0" err="1"/>
              <a:t>probabilístico</a:t>
            </a:r>
            <a:r>
              <a:rPr lang="en-US" sz="1700" spc="-20" dirty="0"/>
              <a:t> de </a:t>
            </a:r>
            <a:r>
              <a:rPr lang="en-US" sz="1700" spc="-20" dirty="0" err="1"/>
              <a:t>Netquest</a:t>
            </a:r>
            <a:r>
              <a:rPr lang="en-US" sz="1700" spc="-20" dirty="0"/>
              <a:t>.</a:t>
            </a:r>
          </a:p>
        </p:txBody>
      </p:sp>
      <p:sp>
        <p:nvSpPr>
          <p:cNvPr id="23" name="object 2">
            <a:extLst>
              <a:ext uri="{FF2B5EF4-FFF2-40B4-BE49-F238E27FC236}">
                <a16:creationId xmlns:a16="http://schemas.microsoft.com/office/drawing/2014/main" id="{800B0C84-9FF7-B100-E2F8-BA4EEEEE8C0A}"/>
              </a:ext>
            </a:extLst>
          </p:cNvPr>
          <p:cNvSpPr txBox="1">
            <a:spLocks/>
          </p:cNvSpPr>
          <p:nvPr/>
        </p:nvSpPr>
        <p:spPr>
          <a:xfrm>
            <a:off x="6708005" y="1825743"/>
            <a:ext cx="4725729" cy="2915542"/>
          </a:xfrm>
          <a:prstGeom prst="rect">
            <a:avLst/>
          </a:prstGeom>
        </p:spPr>
        <p:txBody>
          <a:bodyPr vert="horz" wrap="square" lIns="0" tIns="12065" rIns="0" bIns="0" rtlCol="0" anchor="t">
            <a:spAutoFit/>
          </a:bodyPr>
          <a:lstStyle>
            <a:lvl1pPr marL="0">
              <a:defRPr sz="1600" b="0" i="0">
                <a:solidFill>
                  <a:schemeClr val="tx1"/>
                </a:solidFill>
                <a:latin typeface="Candara"/>
                <a:ea typeface="+mn-ea"/>
                <a:cs typeface="Candara"/>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700" marR="123825" algn="just">
              <a:spcBef>
                <a:spcPts val="95"/>
              </a:spcBef>
            </a:pPr>
            <a:r>
              <a:rPr lang="en-US" sz="1700" b="1" spc="-20" dirty="0" err="1"/>
              <a:t>Período</a:t>
            </a:r>
            <a:r>
              <a:rPr lang="en-US" sz="1700" b="1" spc="-20" dirty="0"/>
              <a:t> de </a:t>
            </a:r>
            <a:r>
              <a:rPr lang="en-US" sz="1700" b="1" spc="-20" dirty="0" err="1"/>
              <a:t>terreno</a:t>
            </a:r>
            <a:r>
              <a:rPr lang="en-US" sz="1700" b="1" spc="-20" dirty="0"/>
              <a:t>: </a:t>
            </a:r>
            <a:r>
              <a:rPr lang="en-US" sz="1700" spc="-20" dirty="0"/>
              <a:t>La </a:t>
            </a:r>
            <a:r>
              <a:rPr lang="en-US" sz="1700" spc="-20" dirty="0" err="1"/>
              <a:t>recolección</a:t>
            </a:r>
            <a:r>
              <a:rPr lang="en-US" sz="1700" spc="-20" dirty="0"/>
              <a:t> de </a:t>
            </a:r>
            <a:r>
              <a:rPr lang="en-US" sz="1700" spc="-20" dirty="0" err="1"/>
              <a:t>datos</a:t>
            </a:r>
            <a:r>
              <a:rPr lang="en-US" sz="1700" spc="-20" dirty="0"/>
              <a:t> </a:t>
            </a:r>
            <a:r>
              <a:rPr lang="es-CL" sz="1700" spc="-20" dirty="0"/>
              <a:t>de la Ola 1 </a:t>
            </a:r>
            <a:r>
              <a:rPr lang="en-US" sz="1700" spc="-20" dirty="0"/>
              <a:t>se </a:t>
            </a:r>
            <a:r>
              <a:rPr lang="en-US" sz="1700" spc="-20" dirty="0" err="1"/>
              <a:t>efectuó</a:t>
            </a:r>
            <a:r>
              <a:rPr lang="en-US" sz="1700" spc="-20" dirty="0"/>
              <a:t> entre </a:t>
            </a:r>
            <a:r>
              <a:rPr lang="en-US" sz="1700" spc="-20" dirty="0" err="1"/>
              <a:t>el</a:t>
            </a:r>
            <a:r>
              <a:rPr lang="en-US" sz="1700" spc="-20" dirty="0"/>
              <a:t> 15 de </a:t>
            </a:r>
            <a:r>
              <a:rPr lang="en-US" sz="1700" spc="-20" dirty="0" err="1"/>
              <a:t>octubre</a:t>
            </a:r>
            <a:r>
              <a:rPr lang="en-US" sz="1700" spc="-20" dirty="0"/>
              <a:t> y </a:t>
            </a:r>
            <a:r>
              <a:rPr lang="en-US" sz="1700" spc="-20" dirty="0" err="1"/>
              <a:t>el</a:t>
            </a:r>
            <a:r>
              <a:rPr lang="en-US" sz="1700" spc="-20" dirty="0"/>
              <a:t> 5 de </a:t>
            </a:r>
            <a:r>
              <a:rPr lang="en-US" sz="1700" spc="-20" dirty="0" err="1"/>
              <a:t>noviembre</a:t>
            </a:r>
            <a:r>
              <a:rPr lang="en-US" sz="1700" spc="-20" dirty="0"/>
              <a:t> de 2025.</a:t>
            </a:r>
            <a:r>
              <a:rPr lang="es-CL" sz="1700" spc="-20" dirty="0"/>
              <a:t> De la Ola 2 entre el 16 de diciembre de 2025 y el 6 de enero de 2026. Y de la Ola 3 entre el 13 de marzo y 9 de abril. </a:t>
            </a:r>
            <a:endParaRPr lang="es-CL" sz="1700"/>
          </a:p>
          <a:p>
            <a:pPr marL="12700" marR="123825" algn="just">
              <a:spcBef>
                <a:spcPts val="95"/>
              </a:spcBef>
            </a:pPr>
            <a:endParaRPr lang="es-CL" sz="1700" spc="-20" dirty="0"/>
          </a:p>
          <a:p>
            <a:pPr marL="12700" marR="123825" algn="just">
              <a:spcBef>
                <a:spcPts val="95"/>
              </a:spcBef>
            </a:pPr>
            <a:r>
              <a:rPr lang="es-CL" sz="1700" b="1" spc="-20" dirty="0"/>
              <a:t>Análisis de panel longitudinal: </a:t>
            </a:r>
            <a:r>
              <a:rPr lang="es-CL" sz="1700" spc="-20" dirty="0"/>
              <a:t>El estudio realiza un seguimiento a los mismos individuos a través del tiempo, permitiendo capturar trayectorias de cambio y estabilidad en los indicadores a nivel individual.</a:t>
            </a:r>
            <a:r>
              <a:rPr lang="es-CL" sz="1700" b="1" spc="-20" dirty="0"/>
              <a:t> </a:t>
            </a:r>
            <a:endParaRPr lang="es-CL" sz="1700" dirty="0"/>
          </a:p>
        </p:txBody>
      </p:sp>
      <p:sp>
        <p:nvSpPr>
          <p:cNvPr id="5" name="Elipse 4">
            <a:extLst>
              <a:ext uri="{FF2B5EF4-FFF2-40B4-BE49-F238E27FC236}">
                <a16:creationId xmlns:a16="http://schemas.microsoft.com/office/drawing/2014/main" id="{16B5F356-0D90-D5A6-226F-5C32F896F917}"/>
              </a:ext>
            </a:extLst>
          </p:cNvPr>
          <p:cNvSpPr/>
          <p:nvPr/>
        </p:nvSpPr>
        <p:spPr>
          <a:xfrm>
            <a:off x="816527" y="1853128"/>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6</a:t>
            </a:r>
          </a:p>
        </p:txBody>
      </p:sp>
      <p:sp>
        <p:nvSpPr>
          <p:cNvPr id="6" name="Elipse 5">
            <a:extLst>
              <a:ext uri="{FF2B5EF4-FFF2-40B4-BE49-F238E27FC236}">
                <a16:creationId xmlns:a16="http://schemas.microsoft.com/office/drawing/2014/main" id="{AEE339F1-82CC-1424-3A91-9754C09DEE87}"/>
              </a:ext>
            </a:extLst>
          </p:cNvPr>
          <p:cNvSpPr/>
          <p:nvPr/>
        </p:nvSpPr>
        <p:spPr>
          <a:xfrm>
            <a:off x="832804" y="3429000"/>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7</a:t>
            </a:r>
          </a:p>
        </p:txBody>
      </p:sp>
      <p:sp>
        <p:nvSpPr>
          <p:cNvPr id="7" name="Elipse 6">
            <a:extLst>
              <a:ext uri="{FF2B5EF4-FFF2-40B4-BE49-F238E27FC236}">
                <a16:creationId xmlns:a16="http://schemas.microsoft.com/office/drawing/2014/main" id="{4164DC54-413D-8480-8978-0DABAFE7A535}"/>
              </a:ext>
            </a:extLst>
          </p:cNvPr>
          <p:cNvSpPr/>
          <p:nvPr/>
        </p:nvSpPr>
        <p:spPr>
          <a:xfrm>
            <a:off x="5990908" y="1870334"/>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8</a:t>
            </a:r>
          </a:p>
        </p:txBody>
      </p:sp>
      <p:sp>
        <p:nvSpPr>
          <p:cNvPr id="9" name="Elipse 8">
            <a:extLst>
              <a:ext uri="{FF2B5EF4-FFF2-40B4-BE49-F238E27FC236}">
                <a16:creationId xmlns:a16="http://schemas.microsoft.com/office/drawing/2014/main" id="{3A96C0AE-3171-C332-E579-490CEDC56009}"/>
              </a:ext>
            </a:extLst>
          </p:cNvPr>
          <p:cNvSpPr/>
          <p:nvPr/>
        </p:nvSpPr>
        <p:spPr>
          <a:xfrm>
            <a:off x="5990908" y="3429000"/>
            <a:ext cx="495934" cy="504825"/>
          </a:xfrm>
          <a:prstGeom prst="ellipse">
            <a:avLst/>
          </a:prstGeom>
          <a:noFill/>
          <a:ln w="1270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es-CL" sz="2400" dirty="0">
                <a:latin typeface="Aptos Light" panose="020F0502020204030204" pitchFamily="34" charset="0"/>
              </a:rPr>
              <a:t>9</a:t>
            </a:r>
          </a:p>
        </p:txBody>
      </p:sp>
    </p:spTree>
    <p:extLst>
      <p:ext uri="{BB962C8B-B14F-4D97-AF65-F5344CB8AC3E}">
        <p14:creationId xmlns:p14="http://schemas.microsoft.com/office/powerpoint/2010/main" val="462906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B4B9A-A1F0-94A4-C2A2-6E941CD3D1DE}"/>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0488E388-3F6B-A959-A8C2-D8527165BAAF}"/>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VOTANTE PARISI</a:t>
            </a:r>
          </a:p>
          <a:p>
            <a:pPr marL="12700">
              <a:spcBef>
                <a:spcPts val="100"/>
              </a:spcBef>
            </a:pPr>
            <a:r>
              <a:rPr lang="es-ES" sz="2400" spc="-80" dirty="0">
                <a:solidFill>
                  <a:srgbClr val="000000"/>
                </a:solidFill>
              </a:rPr>
              <a:t>¿Cuáles son sus sentimientos hacia los votantes que apoyaron a Franco Parisi?</a:t>
            </a:r>
            <a:endParaRPr lang="es-ES" sz="2400" dirty="0"/>
          </a:p>
        </p:txBody>
      </p:sp>
      <p:pic>
        <p:nvPicPr>
          <p:cNvPr id="3" name="Imagen 2">
            <a:extLst>
              <a:ext uri="{FF2B5EF4-FFF2-40B4-BE49-F238E27FC236}">
                <a16:creationId xmlns:a16="http://schemas.microsoft.com/office/drawing/2014/main" id="{BE65F0F4-3675-587E-D17D-797A0218C3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3416" y="1752600"/>
            <a:ext cx="7125168" cy="4750112"/>
          </a:xfrm>
          <a:prstGeom prst="rect">
            <a:avLst/>
          </a:prstGeom>
        </p:spPr>
      </p:pic>
      <p:sp>
        <p:nvSpPr>
          <p:cNvPr id="4" name="object 4">
            <a:extLst>
              <a:ext uri="{FF2B5EF4-FFF2-40B4-BE49-F238E27FC236}">
                <a16:creationId xmlns:a16="http://schemas.microsoft.com/office/drawing/2014/main" id="{712198DE-48D1-EDBD-F269-45E2FFBFA99F}"/>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18501861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958A0-D032-C8BE-44CA-591B584B9D1C}"/>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00C7E58F-E3FD-FD80-0CD7-31AE0673452B}"/>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VOTANTE PARISI</a:t>
            </a:r>
          </a:p>
          <a:p>
            <a:pPr marL="12700">
              <a:spcBef>
                <a:spcPts val="100"/>
              </a:spcBef>
            </a:pPr>
            <a:r>
              <a:rPr lang="es-ES" sz="2400" spc="-80" dirty="0">
                <a:solidFill>
                  <a:srgbClr val="000000"/>
                </a:solidFill>
              </a:rPr>
              <a:t>¿Cuáles son sus sentimientos hacia los votantes que apoyaron a Franco Parisi?</a:t>
            </a:r>
            <a:endParaRPr lang="es-ES" sz="2400" dirty="0"/>
          </a:p>
        </p:txBody>
      </p:sp>
      <p:pic>
        <p:nvPicPr>
          <p:cNvPr id="4" name="Imagen 3">
            <a:extLst>
              <a:ext uri="{FF2B5EF4-FFF2-40B4-BE49-F238E27FC236}">
                <a16:creationId xmlns:a16="http://schemas.microsoft.com/office/drawing/2014/main" id="{CE07CD86-CD32-0D7E-4CA9-CEA4002EC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557555"/>
            <a:ext cx="7201368" cy="4800912"/>
          </a:xfrm>
          <a:prstGeom prst="rect">
            <a:avLst/>
          </a:prstGeom>
        </p:spPr>
      </p:pic>
      <p:sp>
        <p:nvSpPr>
          <p:cNvPr id="3" name="object 4">
            <a:extLst>
              <a:ext uri="{FF2B5EF4-FFF2-40B4-BE49-F238E27FC236}">
                <a16:creationId xmlns:a16="http://schemas.microsoft.com/office/drawing/2014/main" id="{263AA579-0326-DD54-92BD-B206EFC04681}"/>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26266790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CD115-B876-92E8-6BCF-CC21575815C1}"/>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00EFDE3B-43C3-5A7F-A481-285102A953DD}"/>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VOTANTE PARISI</a:t>
            </a:r>
          </a:p>
          <a:p>
            <a:pPr marL="12700">
              <a:spcBef>
                <a:spcPts val="100"/>
              </a:spcBef>
            </a:pPr>
            <a:r>
              <a:rPr lang="es-ES" sz="2400" spc="-80" dirty="0">
                <a:solidFill>
                  <a:srgbClr val="000000"/>
                </a:solidFill>
              </a:rPr>
              <a:t>¿Cuáles son sus sentimientos hacia los votantes que apoyaron a Franco Parisi?</a:t>
            </a:r>
            <a:endParaRPr lang="es-ES" sz="2400" dirty="0"/>
          </a:p>
        </p:txBody>
      </p:sp>
      <p:pic>
        <p:nvPicPr>
          <p:cNvPr id="3" name="Imagen 2">
            <a:extLst>
              <a:ext uri="{FF2B5EF4-FFF2-40B4-BE49-F238E27FC236}">
                <a16:creationId xmlns:a16="http://schemas.microsoft.com/office/drawing/2014/main" id="{31B5A170-ADE7-BA23-59F2-BEF2F431CD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523688"/>
            <a:ext cx="7201368" cy="4800912"/>
          </a:xfrm>
          <a:prstGeom prst="rect">
            <a:avLst/>
          </a:prstGeom>
        </p:spPr>
      </p:pic>
      <p:sp>
        <p:nvSpPr>
          <p:cNvPr id="4" name="object 4">
            <a:extLst>
              <a:ext uri="{FF2B5EF4-FFF2-40B4-BE49-F238E27FC236}">
                <a16:creationId xmlns:a16="http://schemas.microsoft.com/office/drawing/2014/main" id="{1BFB0879-3E92-BCD0-2606-D681A80FDEE3}"/>
              </a:ext>
            </a:extLst>
          </p:cNvPr>
          <p:cNvSpPr txBox="1"/>
          <p:nvPr/>
        </p:nvSpPr>
        <p:spPr>
          <a:xfrm>
            <a:off x="9764649" y="5271731"/>
            <a:ext cx="21132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Desfavorable, 4 a 6 Neutral y de 7 a 10 Favorable. </a:t>
            </a:r>
          </a:p>
        </p:txBody>
      </p:sp>
    </p:spTree>
    <p:extLst>
      <p:ext uri="{BB962C8B-B14F-4D97-AF65-F5344CB8AC3E}">
        <p14:creationId xmlns:p14="http://schemas.microsoft.com/office/powerpoint/2010/main" val="18501299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605C4-672F-EC4A-3FD7-0E2520044B2E}"/>
            </a:ext>
          </a:extLst>
        </p:cNvPr>
        <p:cNvGrpSpPr/>
        <p:nvPr/>
      </p:nvGrpSpPr>
      <p:grpSpPr>
        <a:xfrm>
          <a:off x="0" y="0"/>
          <a:ext cx="0" cy="0"/>
          <a:chOff x="0" y="0"/>
          <a:chExt cx="0" cy="0"/>
        </a:xfrm>
      </p:grpSpPr>
      <p:graphicFrame>
        <p:nvGraphicFramePr>
          <p:cNvPr id="5" name="Tabla 4">
            <a:extLst>
              <a:ext uri="{FF2B5EF4-FFF2-40B4-BE49-F238E27FC236}">
                <a16:creationId xmlns:a16="http://schemas.microsoft.com/office/drawing/2014/main" id="{4D816BA8-B6FF-6F59-BDDF-B138DF600B41}"/>
              </a:ext>
            </a:extLst>
          </p:cNvPr>
          <p:cNvGraphicFramePr>
            <a:graphicFrameLocks noGrp="1"/>
          </p:cNvGraphicFramePr>
          <p:nvPr>
            <p:extLst>
              <p:ext uri="{D42A27DB-BD31-4B8C-83A1-F6EECF244321}">
                <p14:modId xmlns:p14="http://schemas.microsoft.com/office/powerpoint/2010/main" val="2112035696"/>
              </p:ext>
            </p:extLst>
          </p:nvPr>
        </p:nvGraphicFramePr>
        <p:xfrm>
          <a:off x="1523999" y="30480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lvl="0" algn="ctr">
                        <a:buNone/>
                      </a:pPr>
                      <a:r>
                        <a:rPr lang="es-CL" sz="1400" b="0" u="none" strike="noStrike" dirty="0">
                          <a:effectLst/>
                        </a:rPr>
                        <a:t>Permanece en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381968614"/>
                  </a:ext>
                </a:extLst>
              </a:tr>
              <a:tr h="247706">
                <a:tc>
                  <a:txBody>
                    <a:bodyPr/>
                    <a:lstStyle/>
                    <a:p>
                      <a:pPr lvl="0" algn="ctr">
                        <a:buNone/>
                      </a:pPr>
                      <a:r>
                        <a:rPr lang="es-CL" sz="1400" b="0" u="none" strike="noStrike" dirty="0">
                          <a:effectLst/>
                        </a:rPr>
                        <a:t>Desde Favorable a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lvl="0" algn="ctr">
                        <a:buNone/>
                      </a:pPr>
                      <a:r>
                        <a:rPr lang="es-CL" sz="1400" b="0" u="none" strike="noStrike" dirty="0">
                          <a:effectLst/>
                        </a:rPr>
                        <a:t>Desde Favorable a Desfavorable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1%</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lvl="0" algn="ctr">
                        <a:buNone/>
                      </a:pPr>
                      <a:r>
                        <a:rPr lang="es-CL" sz="1400" b="0" u="none" strike="noStrike" dirty="0">
                          <a:effectLst/>
                        </a:rPr>
                        <a:t>Desde Neutral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2023472175"/>
                  </a:ext>
                </a:extLst>
              </a:tr>
              <a:tr h="247706">
                <a:tc>
                  <a:txBody>
                    <a:bodyPr/>
                    <a:lstStyle/>
                    <a:p>
                      <a:pPr lvl="0" algn="ctr">
                        <a:buNone/>
                      </a:pPr>
                      <a:r>
                        <a:rPr lang="es-CL" sz="1400" b="0" u="none" strike="noStrike" dirty="0">
                          <a:effectLst/>
                        </a:rPr>
                        <a:t>Permanece en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10%</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2668204684"/>
                  </a:ext>
                </a:extLst>
              </a:tr>
              <a:tr h="247706">
                <a:tc>
                  <a:txBody>
                    <a:bodyPr/>
                    <a:lstStyle/>
                    <a:p>
                      <a:pPr lvl="0" algn="ctr">
                        <a:buNone/>
                      </a:pPr>
                      <a:r>
                        <a:rPr lang="es-CL" sz="1400" b="0" u="none" strike="noStrike" dirty="0">
                          <a:effectLst/>
                        </a:rPr>
                        <a:t>Desde Neutral a Desfavorable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lvl="0" algn="ctr">
                        <a:buNone/>
                      </a:pPr>
                      <a:r>
                        <a:rPr lang="es-CL" sz="1400" b="0" u="none" strike="noStrike" dirty="0">
                          <a:effectLst/>
                        </a:rPr>
                        <a:t>Desde Desfavorable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4%</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2094316209"/>
                  </a:ext>
                </a:extLst>
              </a:tr>
              <a:tr h="247706">
                <a:tc>
                  <a:txBody>
                    <a:bodyPr/>
                    <a:lstStyle/>
                    <a:p>
                      <a:pPr lvl="0" algn="ctr">
                        <a:buNone/>
                      </a:pPr>
                      <a:r>
                        <a:rPr lang="es-CL" sz="1400" b="1" u="none" strike="noStrike" dirty="0">
                          <a:effectLst/>
                        </a:rPr>
                        <a:t>Desde Desfavorable a Neutral</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21%</a:t>
                      </a:r>
                      <a:endParaRPr lang="es-CL" sz="1400" b="1"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25030462"/>
                  </a:ext>
                </a:extLst>
              </a:tr>
              <a:tr h="38215">
                <a:tc>
                  <a:txBody>
                    <a:bodyPr/>
                    <a:lstStyle/>
                    <a:p>
                      <a:pPr lvl="0" algn="ctr">
                        <a:buNone/>
                      </a:pPr>
                      <a:r>
                        <a:rPr lang="es-CL" sz="1400" u="none" strike="noStrike" dirty="0">
                          <a:effectLst/>
                        </a:rPr>
                        <a:t>Permanece en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46%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97527BED-EF52-EB34-A157-C30270485B5E}"/>
              </a:ext>
            </a:extLst>
          </p:cNvPr>
          <p:cNvGraphicFramePr>
            <a:graphicFrameLocks noGrp="1"/>
          </p:cNvGraphicFramePr>
          <p:nvPr>
            <p:extLst>
              <p:ext uri="{D42A27DB-BD31-4B8C-83A1-F6EECF244321}">
                <p14:modId xmlns:p14="http://schemas.microsoft.com/office/powerpoint/2010/main" val="3879111763"/>
              </p:ext>
            </p:extLst>
          </p:nvPr>
        </p:nvGraphicFramePr>
        <p:xfrm>
          <a:off x="6629403" y="30480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10%</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0" u="none" strike="noStrike" dirty="0">
                          <a:effectLst/>
                        </a:rPr>
                        <a:t>Desde Favorable a Neutral</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Favorable a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0" u="none" strike="noStrike" dirty="0">
                          <a:effectLst/>
                        </a:rPr>
                        <a:t>Desde Neutral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7%</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b="0" u="none" strike="noStrike" dirty="0">
                          <a:effectLst/>
                        </a:rPr>
                        <a:t>Permanece en Neutral</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22%</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1" u="none" strike="noStrike" dirty="0">
                          <a:effectLst/>
                        </a:rPr>
                        <a:t>Desde Neutral a Desfavorable</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9%</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0" u="none" strike="noStrike" dirty="0">
                          <a:effectLst/>
                        </a:rPr>
                        <a:t>Desde Desfavorable a Favorable</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5%</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1" u="none" strike="noStrike" dirty="0">
                          <a:effectLst/>
                        </a:rPr>
                        <a:t>Desde Desfavorable a Neutral</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14%</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Desfavorable</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F1B11EB0-67F3-813F-3206-94BE632CC420}"/>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39A36121-2437-C5E7-7B1D-2957B506DB6D}"/>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5" name="Flecha: hacia abajo 14">
            <a:extLst>
              <a:ext uri="{FF2B5EF4-FFF2-40B4-BE49-F238E27FC236}">
                <a16:creationId xmlns:a16="http://schemas.microsoft.com/office/drawing/2014/main" id="{19DA41D5-0DBF-C8FB-7824-DF8A94E7EFDA}"/>
              </a:ext>
            </a:extLst>
          </p:cNvPr>
          <p:cNvSpPr/>
          <p:nvPr/>
        </p:nvSpPr>
        <p:spPr>
          <a:xfrm rot="10800000">
            <a:off x="5597655" y="52578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C3CD470B-B192-79BC-356C-8EBC2B970282}"/>
              </a:ext>
            </a:extLst>
          </p:cNvPr>
          <p:cNvSpPr/>
          <p:nvPr/>
        </p:nvSpPr>
        <p:spPr>
          <a:xfrm>
            <a:off x="11281350" y="47272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EF88291F-0D32-38C4-4974-A0E52A2E74C7}"/>
              </a:ext>
            </a:extLst>
          </p:cNvPr>
          <p:cNvSpPr/>
          <p:nvPr/>
        </p:nvSpPr>
        <p:spPr>
          <a:xfrm rot="10800000">
            <a:off x="11281351" y="52606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3" name="object 37" descr="$PPTXTitle">
            <a:extLst>
              <a:ext uri="{FF2B5EF4-FFF2-40B4-BE49-F238E27FC236}">
                <a16:creationId xmlns:a16="http://schemas.microsoft.com/office/drawing/2014/main" id="{F6EE0F5F-F396-4D09-692D-D42F95EFD0F9}"/>
              </a:ext>
            </a:extLst>
          </p:cNvPr>
          <p:cNvSpPr txBox="1">
            <a:spLocks/>
          </p:cNvSpPr>
          <p:nvPr/>
        </p:nvSpPr>
        <p:spPr>
          <a:xfrm>
            <a:off x="838200" y="533400"/>
            <a:ext cx="11353800" cy="1331134"/>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SENTIMIENTOS VOTANTE PARISI</a:t>
            </a:r>
          </a:p>
          <a:p>
            <a:pPr marL="12700">
              <a:spcBef>
                <a:spcPts val="100"/>
              </a:spcBef>
            </a:pPr>
            <a:r>
              <a:rPr lang="es-ES" sz="2400" spc="-80" dirty="0">
                <a:solidFill>
                  <a:srgbClr val="000000"/>
                </a:solidFill>
              </a:rPr>
              <a:t>¿Cuáles son sus sentimientos hacia los votantes que apoyaron a Franco Parisi?</a:t>
            </a:r>
          </a:p>
          <a:p>
            <a:pPr marL="12700">
              <a:spcBef>
                <a:spcPts val="100"/>
              </a:spcBef>
            </a:pPr>
            <a:r>
              <a:rPr lang="es-ES" sz="2400" spc="-80" dirty="0">
                <a:solidFill>
                  <a:schemeClr val="tx1"/>
                </a:solidFill>
              </a:rPr>
              <a:t>Evolución de sentimientos hacia votantes Parisi de los encuestados entre Ola 1 y Ola </a:t>
            </a:r>
            <a:endParaRPr lang="es-ES" dirty="0">
              <a:solidFill>
                <a:schemeClr val="tx1"/>
              </a:solidFill>
            </a:endParaRPr>
          </a:p>
        </p:txBody>
      </p:sp>
    </p:spTree>
    <p:extLst>
      <p:ext uri="{BB962C8B-B14F-4D97-AF65-F5344CB8AC3E}">
        <p14:creationId xmlns:p14="http://schemas.microsoft.com/office/powerpoint/2010/main" val="1742473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6EEF1-ADE4-C3CD-32BC-C56A257BD9A7}"/>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4075C258-A1C9-6559-B150-8E273DA1DB55}"/>
              </a:ext>
            </a:extLst>
          </p:cNvPr>
          <p:cNvSpPr txBox="1">
            <a:spLocks noGrp="1"/>
          </p:cNvSpPr>
          <p:nvPr>
            <p:ph type="title"/>
          </p:nvPr>
        </p:nvSpPr>
        <p:spPr>
          <a:xfrm>
            <a:off x="4512690" y="2750603"/>
            <a:ext cx="4707510" cy="2611612"/>
          </a:xfrm>
          <a:prstGeom prst="rect">
            <a:avLst/>
          </a:prstGeom>
        </p:spPr>
        <p:txBody>
          <a:bodyPr vert="horz" wrap="square" lIns="0" tIns="239395" rIns="0" bIns="0" rtlCol="0">
            <a:spAutoFit/>
          </a:bodyPr>
          <a:lstStyle/>
          <a:p>
            <a:pPr marL="12700">
              <a:lnSpc>
                <a:spcPct val="100000"/>
              </a:lnSpc>
              <a:spcBef>
                <a:spcPts val="1885"/>
              </a:spcBef>
            </a:pPr>
            <a:r>
              <a:rPr lang="es-ES" sz="6600" spc="-25" dirty="0">
                <a:solidFill>
                  <a:srgbClr val="FFFFFF"/>
                </a:solidFill>
              </a:rPr>
              <a:t>4</a:t>
            </a:r>
            <a:r>
              <a:rPr sz="6600" spc="-25" dirty="0">
                <a:solidFill>
                  <a:srgbClr val="FFFFFF"/>
                </a:solidFill>
              </a:rPr>
              <a:t>.</a:t>
            </a:r>
            <a:br>
              <a:rPr lang="es-CL" sz="6600" spc="-25" dirty="0">
                <a:solidFill>
                  <a:srgbClr val="FFFFFF"/>
                </a:solidFill>
              </a:rPr>
            </a:br>
            <a:r>
              <a:rPr lang="es-CL" sz="4400" spc="-25" dirty="0">
                <a:solidFill>
                  <a:srgbClr val="FFFFFF"/>
                </a:solidFill>
              </a:rPr>
              <a:t>CONFIANZA EN LAS INSTITUCIONES</a:t>
            </a:r>
            <a:endParaRPr sz="4400" dirty="0"/>
          </a:p>
        </p:txBody>
      </p:sp>
    </p:spTree>
    <p:extLst>
      <p:ext uri="{BB962C8B-B14F-4D97-AF65-F5344CB8AC3E}">
        <p14:creationId xmlns:p14="http://schemas.microsoft.com/office/powerpoint/2010/main" val="1801168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C9EB7-2D04-6056-0547-B125A358FA56}"/>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0D6C8526-3675-1471-6DF1-0DE96BC891BE}"/>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GOBIERNO DE CHILE</a:t>
            </a:r>
          </a:p>
          <a:p>
            <a:pPr marL="12700">
              <a:spcBef>
                <a:spcPts val="100"/>
              </a:spcBef>
            </a:pPr>
            <a:r>
              <a:rPr lang="es-ES" sz="2400" spc="-80" dirty="0">
                <a:solidFill>
                  <a:srgbClr val="000000"/>
                </a:solidFill>
              </a:rPr>
              <a:t>¿Cuánto confía en el gobierno de Chile?</a:t>
            </a:r>
            <a:endParaRPr lang="es-ES" sz="2400" dirty="0"/>
          </a:p>
        </p:txBody>
      </p:sp>
      <p:pic>
        <p:nvPicPr>
          <p:cNvPr id="6" name="Imagen 5">
            <a:extLst>
              <a:ext uri="{FF2B5EF4-FFF2-40B4-BE49-F238E27FC236}">
                <a16:creationId xmlns:a16="http://schemas.microsoft.com/office/drawing/2014/main" id="{CCB7AADE-4395-A405-97EB-D906DF1145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752600"/>
            <a:ext cx="7201368" cy="4800912"/>
          </a:xfrm>
          <a:prstGeom prst="rect">
            <a:avLst/>
          </a:prstGeom>
        </p:spPr>
      </p:pic>
      <p:sp>
        <p:nvSpPr>
          <p:cNvPr id="3" name="object 4">
            <a:extLst>
              <a:ext uri="{FF2B5EF4-FFF2-40B4-BE49-F238E27FC236}">
                <a16:creationId xmlns:a16="http://schemas.microsoft.com/office/drawing/2014/main" id="{D50CCDF1-D199-CDF9-4535-8CDE5D14A402}"/>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28720293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D4F8E-2A39-DEC6-6DB8-B535380C5EE5}"/>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BB57E58C-60A7-62BD-9942-4281EF265AB2}"/>
              </a:ext>
            </a:extLst>
          </p:cNvPr>
          <p:cNvSpPr txBox="1">
            <a:spLocks/>
          </p:cNvSpPr>
          <p:nvPr/>
        </p:nvSpPr>
        <p:spPr>
          <a:xfrm>
            <a:off x="838200" y="4572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GOBIERNO DE CHILE</a:t>
            </a:r>
          </a:p>
          <a:p>
            <a:pPr marL="12700">
              <a:spcBef>
                <a:spcPts val="100"/>
              </a:spcBef>
            </a:pPr>
            <a:r>
              <a:rPr lang="es-ES" sz="2400" spc="-80" dirty="0">
                <a:solidFill>
                  <a:srgbClr val="000000"/>
                </a:solidFill>
              </a:rPr>
              <a:t>¿Cuánto confía en el gobierno de Chile?</a:t>
            </a:r>
            <a:endParaRPr lang="es-ES" sz="2400" dirty="0"/>
          </a:p>
        </p:txBody>
      </p:sp>
      <p:pic>
        <p:nvPicPr>
          <p:cNvPr id="5" name="Imagen 4">
            <a:extLst>
              <a:ext uri="{FF2B5EF4-FFF2-40B4-BE49-F238E27FC236}">
                <a16:creationId xmlns:a16="http://schemas.microsoft.com/office/drawing/2014/main" id="{1E56460A-7076-F477-CD2B-DB101A361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166" y="1523688"/>
            <a:ext cx="7315668" cy="4877112"/>
          </a:xfrm>
          <a:prstGeom prst="rect">
            <a:avLst/>
          </a:prstGeom>
        </p:spPr>
      </p:pic>
      <p:sp>
        <p:nvSpPr>
          <p:cNvPr id="3" name="object 4">
            <a:extLst>
              <a:ext uri="{FF2B5EF4-FFF2-40B4-BE49-F238E27FC236}">
                <a16:creationId xmlns:a16="http://schemas.microsoft.com/office/drawing/2014/main" id="{7A44F327-53C0-5840-ED7D-155B26446976}"/>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2473258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75619-E228-F170-62A3-8FA7AA50FB82}"/>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419AC268-AD30-BAD8-5FBC-13A08F8965F9}"/>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GOBIERNO DE CHILE</a:t>
            </a:r>
          </a:p>
          <a:p>
            <a:pPr marL="12700">
              <a:spcBef>
                <a:spcPts val="100"/>
              </a:spcBef>
            </a:pPr>
            <a:r>
              <a:rPr lang="es-ES" sz="2400" spc="-80" dirty="0">
                <a:solidFill>
                  <a:srgbClr val="000000"/>
                </a:solidFill>
              </a:rPr>
              <a:t>¿Cuánto confía en el gobierno de Chile?</a:t>
            </a:r>
            <a:endParaRPr lang="es-ES" sz="2400" dirty="0"/>
          </a:p>
        </p:txBody>
      </p:sp>
      <p:pic>
        <p:nvPicPr>
          <p:cNvPr id="5" name="Imagen 4">
            <a:extLst>
              <a:ext uri="{FF2B5EF4-FFF2-40B4-BE49-F238E27FC236}">
                <a16:creationId xmlns:a16="http://schemas.microsoft.com/office/drawing/2014/main" id="{E0A46F0D-2B4F-EB95-7A8B-6500BAB18E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546266"/>
            <a:ext cx="7201368" cy="4800912"/>
          </a:xfrm>
          <a:prstGeom prst="rect">
            <a:avLst/>
          </a:prstGeom>
        </p:spPr>
      </p:pic>
      <p:sp>
        <p:nvSpPr>
          <p:cNvPr id="3" name="object 4">
            <a:extLst>
              <a:ext uri="{FF2B5EF4-FFF2-40B4-BE49-F238E27FC236}">
                <a16:creationId xmlns:a16="http://schemas.microsoft.com/office/drawing/2014/main" id="{B1D97F00-85D5-425B-0485-7D6683ADF69E}"/>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6410482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F88C1-307A-F0BB-2FE0-14E2D9830981}"/>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EB8C3831-7317-BCE2-2D1A-8C0C416BEAC8}"/>
              </a:ext>
            </a:extLst>
          </p:cNvPr>
          <p:cNvSpPr txBox="1">
            <a:spLocks/>
          </p:cNvSpPr>
          <p:nvPr/>
        </p:nvSpPr>
        <p:spPr>
          <a:xfrm>
            <a:off x="838200" y="533400"/>
            <a:ext cx="11353800" cy="2095445"/>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GOBIERNO DE CHILE</a:t>
            </a:r>
          </a:p>
          <a:p>
            <a:pPr marL="12700">
              <a:spcBef>
                <a:spcPts val="100"/>
              </a:spcBef>
            </a:pPr>
            <a:r>
              <a:rPr lang="es-ES" sz="2400" spc="-80" dirty="0">
                <a:solidFill>
                  <a:srgbClr val="000000"/>
                </a:solidFill>
              </a:rPr>
              <a:t>¿Cuánto confía en el gobierno de Chile?                                                                                                                 </a:t>
            </a:r>
            <a:r>
              <a:rPr lang="es-ES" sz="2400" dirty="0">
                <a:solidFill>
                  <a:schemeClr val="tx1"/>
                </a:solidFill>
              </a:rPr>
              <a:t>Evolución del nivel de confianza de los encuestados entre Ola 1 y Ola 3</a:t>
            </a:r>
          </a:p>
          <a:p>
            <a:pPr marL="12700" algn="ctr">
              <a:spcBef>
                <a:spcPts val="100"/>
              </a:spcBef>
            </a:pPr>
            <a:endParaRPr lang="es-ES" sz="2400" dirty="0">
              <a:solidFill>
                <a:schemeClr val="tx1"/>
              </a:solidFill>
              <a:latin typeface="Aptos Narrow" panose="020B0004020202020204" pitchFamily="34" charset="0"/>
            </a:endParaRPr>
          </a:p>
          <a:p>
            <a:pPr marL="12700">
              <a:spcBef>
                <a:spcPts val="100"/>
              </a:spcBef>
            </a:pPr>
            <a:endParaRPr lang="es-ES" sz="2400" dirty="0"/>
          </a:p>
        </p:txBody>
      </p:sp>
      <p:graphicFrame>
        <p:nvGraphicFramePr>
          <p:cNvPr id="2" name="Tabla 1">
            <a:extLst>
              <a:ext uri="{FF2B5EF4-FFF2-40B4-BE49-F238E27FC236}">
                <a16:creationId xmlns:a16="http://schemas.microsoft.com/office/drawing/2014/main" id="{6449AA8D-69A1-8EDC-B255-77841DDD504A}"/>
              </a:ext>
            </a:extLst>
          </p:cNvPr>
          <p:cNvGraphicFramePr>
            <a:graphicFrameLocks noGrp="1"/>
          </p:cNvGraphicFramePr>
          <p:nvPr>
            <p:extLst>
              <p:ext uri="{D42A27DB-BD31-4B8C-83A1-F6EECF244321}">
                <p14:modId xmlns:p14="http://schemas.microsoft.com/office/powerpoint/2010/main" val="2413728680"/>
              </p:ext>
            </p:extLst>
          </p:nvPr>
        </p:nvGraphicFramePr>
        <p:xfrm>
          <a:off x="1523999" y="3048000"/>
          <a:ext cx="4038600" cy="3537193"/>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b="0" u="none" strike="noStrike" dirty="0">
                          <a:effectLst/>
                        </a:rPr>
                        <a:t>Permanece en La mayor parte del tiempo</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10%</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1" u="none" strike="noStrike" dirty="0">
                          <a:effectLst/>
                        </a:rPr>
                        <a:t>Desde La mayor parte del tiempo a Algunas veces</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24%</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1" u="none" strike="noStrike" dirty="0">
                          <a:effectLst/>
                        </a:rPr>
                        <a:t>Desde La mayor parte del tiempo a Nunca</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18%</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b="0" u="none" strike="noStrike" dirty="0">
                          <a:effectLst/>
                        </a:rPr>
                        <a:t>Desde Algunas veces a La mayor parte del tiempo </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b="0" u="none" strike="noStrike" dirty="0">
                          <a:effectLst/>
                        </a:rPr>
                        <a:t>Permanece en Algunas veces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23%</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Algunas veces a Nunca</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10%</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b="0" u="none" strike="noStrike" dirty="0">
                          <a:effectLst/>
                        </a:rPr>
                        <a:t>Desde Nunca a La mayor parte del tiempo</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b="0" u="none" strike="noStrike" dirty="0">
                          <a:effectLst/>
                        </a:rPr>
                        <a:t>Desde Nunca a Algunas veces</a:t>
                      </a:r>
                    </a:p>
                  </a:txBody>
                  <a:tcPr marL="4763" marR="4763" marT="4763"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b="0" u="none" strike="noStrike" dirty="0">
                          <a:effectLst/>
                        </a:rPr>
                        <a:t>Permanece en Nunca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3" name="Tabla 2">
            <a:extLst>
              <a:ext uri="{FF2B5EF4-FFF2-40B4-BE49-F238E27FC236}">
                <a16:creationId xmlns:a16="http://schemas.microsoft.com/office/drawing/2014/main" id="{D0E024EA-A748-1689-D7CE-7B4CC06FBFD5}"/>
              </a:ext>
            </a:extLst>
          </p:cNvPr>
          <p:cNvGraphicFramePr>
            <a:graphicFrameLocks noGrp="1"/>
          </p:cNvGraphicFramePr>
          <p:nvPr>
            <p:extLst>
              <p:ext uri="{D42A27DB-BD31-4B8C-83A1-F6EECF244321}">
                <p14:modId xmlns:p14="http://schemas.microsoft.com/office/powerpoint/2010/main" val="832863898"/>
              </p:ext>
            </p:extLst>
          </p:nvPr>
        </p:nvGraphicFramePr>
        <p:xfrm>
          <a:off x="6629403" y="3048002"/>
          <a:ext cx="4067562" cy="3534806"/>
        </p:xfrm>
        <a:graphic>
          <a:graphicData uri="http://schemas.openxmlformats.org/drawingml/2006/table">
            <a:tbl>
              <a:tblPr>
                <a:tableStyleId>{5C22544A-7EE6-4342-B048-85BDC9FD1C3A}</a:tableStyleId>
              </a:tblPr>
              <a:tblGrid>
                <a:gridCol w="2910909">
                  <a:extLst>
                    <a:ext uri="{9D8B030D-6E8A-4147-A177-3AD203B41FA5}">
                      <a16:colId xmlns:a16="http://schemas.microsoft.com/office/drawing/2014/main" val="406335623"/>
                    </a:ext>
                  </a:extLst>
                </a:gridCol>
                <a:gridCol w="1156653">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b="0" u="none" strike="noStrike" dirty="0">
                          <a:effectLst/>
                        </a:rPr>
                        <a:t>Permanece en La mayor parte del tiempo</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0" u="none" strike="noStrike" dirty="0">
                          <a:effectLst/>
                        </a:rPr>
                        <a:t>Desde La mayor parte del tiempo a Algunas veces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La mayor parte del tiempo a Nunca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0%</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1" u="none" strike="noStrike" dirty="0">
                          <a:effectLst/>
                        </a:rPr>
                        <a:t>Desde Algunas veces a La mayor parte del tiempo </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9%</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b="0" u="none" strike="noStrike" dirty="0">
                          <a:effectLst/>
                        </a:rPr>
                        <a:t>Permanece en Algunas veces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0" u="none" strike="noStrike" dirty="0">
                          <a:effectLst/>
                        </a:rPr>
                        <a:t>Desde Algunas veces a Nunca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1" u="none" strike="noStrike" dirty="0">
                          <a:effectLst/>
                        </a:rPr>
                        <a:t>Desde Nunca a La mayor parte del tiempo</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23%</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1" u="none" strike="noStrike" dirty="0">
                          <a:effectLst/>
                        </a:rPr>
                        <a:t>Desde Nunca a Algunas veces</a:t>
                      </a:r>
                      <a:endParaRPr lang="es-ES" b="1"/>
                    </a:p>
                  </a:txBody>
                  <a:tcPr marL="4763" marR="4763" marT="4763" marB="0" anchor="b"/>
                </a:tc>
                <a:tc>
                  <a:txBody>
                    <a:bodyPr/>
                    <a:lstStyle/>
                    <a:p>
                      <a:pPr algn="ctr" fontAlgn="b">
                        <a:buNone/>
                      </a:pPr>
                      <a:r>
                        <a:rPr lang="es-CL" sz="1400" b="1" u="none" strike="noStrike" dirty="0">
                          <a:effectLst/>
                        </a:rPr>
                        <a:t>34%</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b="0" u="none" strike="noStrike" dirty="0">
                          <a:effectLst/>
                        </a:rPr>
                        <a:t>Permanece en Nunca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6" name="CuadroTexto 5">
            <a:extLst>
              <a:ext uri="{FF2B5EF4-FFF2-40B4-BE49-F238E27FC236}">
                <a16:creationId xmlns:a16="http://schemas.microsoft.com/office/drawing/2014/main" id="{3ADF894C-B57C-D499-FE9B-34F33C7E05D7}"/>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7" name="CuadroTexto 6">
            <a:extLst>
              <a:ext uri="{FF2B5EF4-FFF2-40B4-BE49-F238E27FC236}">
                <a16:creationId xmlns:a16="http://schemas.microsoft.com/office/drawing/2014/main" id="{0FC37C3D-EC5E-1CF3-B128-E174DAB533A8}"/>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4" name="Flecha: hacia abajo 3">
            <a:extLst>
              <a:ext uri="{FF2B5EF4-FFF2-40B4-BE49-F238E27FC236}">
                <a16:creationId xmlns:a16="http://schemas.microsoft.com/office/drawing/2014/main" id="{86A22E71-A668-E600-E9CF-EF36A8EB88D7}"/>
              </a:ext>
            </a:extLst>
          </p:cNvPr>
          <p:cNvSpPr/>
          <p:nvPr/>
        </p:nvSpPr>
        <p:spPr>
          <a:xfrm>
            <a:off x="5597655" y="4052957"/>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 name="Flecha: hacia abajo 4">
            <a:extLst>
              <a:ext uri="{FF2B5EF4-FFF2-40B4-BE49-F238E27FC236}">
                <a16:creationId xmlns:a16="http://schemas.microsoft.com/office/drawing/2014/main" id="{67EF1405-4E09-1FB2-1F74-DDE4350B9907}"/>
              </a:ext>
            </a:extLst>
          </p:cNvPr>
          <p:cNvSpPr/>
          <p:nvPr/>
        </p:nvSpPr>
        <p:spPr>
          <a:xfrm>
            <a:off x="5597655" y="4529539"/>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Flecha: hacia abajo 7">
            <a:extLst>
              <a:ext uri="{FF2B5EF4-FFF2-40B4-BE49-F238E27FC236}">
                <a16:creationId xmlns:a16="http://schemas.microsoft.com/office/drawing/2014/main" id="{65F86D1F-0BF9-C276-1996-88E0FE52E27F}"/>
              </a:ext>
            </a:extLst>
          </p:cNvPr>
          <p:cNvSpPr/>
          <p:nvPr/>
        </p:nvSpPr>
        <p:spPr>
          <a:xfrm>
            <a:off x="5597655" y="5420139"/>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Flecha: hacia abajo 8">
            <a:extLst>
              <a:ext uri="{FF2B5EF4-FFF2-40B4-BE49-F238E27FC236}">
                <a16:creationId xmlns:a16="http://schemas.microsoft.com/office/drawing/2014/main" id="{CB8AF82F-0FC3-692F-A3E0-AB5BCF8E1877}"/>
              </a:ext>
            </a:extLst>
          </p:cNvPr>
          <p:cNvSpPr/>
          <p:nvPr/>
        </p:nvSpPr>
        <p:spPr>
          <a:xfrm rot="10800000">
            <a:off x="10817524" y="4933761"/>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Flecha: hacia abajo 9">
            <a:extLst>
              <a:ext uri="{FF2B5EF4-FFF2-40B4-BE49-F238E27FC236}">
                <a16:creationId xmlns:a16="http://schemas.microsoft.com/office/drawing/2014/main" id="{1ACB5ACA-0061-8BFB-2465-1C8FB387DCFB}"/>
              </a:ext>
            </a:extLst>
          </p:cNvPr>
          <p:cNvSpPr/>
          <p:nvPr/>
        </p:nvSpPr>
        <p:spPr>
          <a:xfrm rot="10800000">
            <a:off x="10872742" y="5779691"/>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1" name="Flecha: hacia abajo 10">
            <a:extLst>
              <a:ext uri="{FF2B5EF4-FFF2-40B4-BE49-F238E27FC236}">
                <a16:creationId xmlns:a16="http://schemas.microsoft.com/office/drawing/2014/main" id="{D23200C7-9A8F-7667-66CF-6FA854C219DC}"/>
              </a:ext>
            </a:extLst>
          </p:cNvPr>
          <p:cNvSpPr/>
          <p:nvPr/>
        </p:nvSpPr>
        <p:spPr>
          <a:xfrm rot="10800000">
            <a:off x="10872742" y="6044734"/>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39450651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36E2D-7439-7A1A-F7EF-CBD78855E38B}"/>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32FC07AB-7898-2E78-57C9-51F5321A8C12}"/>
              </a:ext>
            </a:extLst>
          </p:cNvPr>
          <p:cNvSpPr txBox="1">
            <a:spLocks/>
          </p:cNvSpPr>
          <p:nvPr/>
        </p:nvSpPr>
        <p:spPr>
          <a:xfrm>
            <a:off x="838200" y="533400"/>
            <a:ext cx="11353800" cy="948978"/>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GOBIERNO HACE LO CORRECTO</a:t>
            </a:r>
          </a:p>
          <a:p>
            <a:pPr marL="12700">
              <a:spcBef>
                <a:spcPts val="100"/>
              </a:spcBef>
            </a:pPr>
            <a:r>
              <a:rPr lang="es-ES" sz="2400" spc="-80" dirty="0">
                <a:solidFill>
                  <a:srgbClr val="000000"/>
                </a:solidFill>
              </a:rPr>
              <a:t>¿Con qué frecuencia piensa que puede confiar que el Gobierno en Chile hace lo correcto? </a:t>
            </a:r>
            <a:endParaRPr lang="es-ES" sz="2400" dirty="0"/>
          </a:p>
        </p:txBody>
      </p:sp>
      <p:sp>
        <p:nvSpPr>
          <p:cNvPr id="3" name="object 4">
            <a:extLst>
              <a:ext uri="{FF2B5EF4-FFF2-40B4-BE49-F238E27FC236}">
                <a16:creationId xmlns:a16="http://schemas.microsoft.com/office/drawing/2014/main" id="{0053F0E1-BB5E-18EA-2C37-A421A38D0BAE}"/>
              </a:ext>
            </a:extLst>
          </p:cNvPr>
          <p:cNvSpPr txBox="1"/>
          <p:nvPr/>
        </p:nvSpPr>
        <p:spPr>
          <a:xfrm>
            <a:off x="9831324" y="5157431"/>
            <a:ext cx="2075180" cy="961161"/>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Casi siempre y la mayor parte del tiempo se recodificaron juntas. </a:t>
            </a:r>
          </a:p>
        </p:txBody>
      </p:sp>
      <p:pic>
        <p:nvPicPr>
          <p:cNvPr id="5" name="Imagen 4" descr="Gráfico, Gráfico de barras&#10;&#10;El contenido generado por IA puede ser incorrecto.">
            <a:extLst>
              <a:ext uri="{FF2B5EF4-FFF2-40B4-BE49-F238E27FC236}">
                <a16:creationId xmlns:a16="http://schemas.microsoft.com/office/drawing/2014/main" id="{84E6FB49-C296-779F-40D2-F2A607135126}"/>
              </a:ext>
            </a:extLst>
          </p:cNvPr>
          <p:cNvPicPr>
            <a:picLocks noChangeAspect="1"/>
          </p:cNvPicPr>
          <p:nvPr/>
        </p:nvPicPr>
        <p:blipFill>
          <a:blip r:embed="rId2"/>
          <a:stretch>
            <a:fillRect/>
          </a:stretch>
        </p:blipFill>
        <p:spPr>
          <a:xfrm>
            <a:off x="2890838" y="1714500"/>
            <a:ext cx="6410325" cy="4276725"/>
          </a:xfrm>
          <a:prstGeom prst="rect">
            <a:avLst/>
          </a:prstGeom>
        </p:spPr>
      </p:pic>
    </p:spTree>
    <p:extLst>
      <p:ext uri="{BB962C8B-B14F-4D97-AF65-F5344CB8AC3E}">
        <p14:creationId xmlns:p14="http://schemas.microsoft.com/office/powerpoint/2010/main" val="3081368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73352" y="1049185"/>
            <a:ext cx="10361550" cy="3060453"/>
          </a:xfrm>
          <a:prstGeom prst="rect">
            <a:avLst/>
          </a:prstGeom>
        </p:spPr>
        <p:txBody>
          <a:bodyPr vert="horz" wrap="square" lIns="0" tIns="13335" rIns="0" bIns="0" rtlCol="0" anchor="t">
            <a:spAutoFit/>
          </a:bodyPr>
          <a:lstStyle/>
          <a:p>
            <a:pPr marL="12065" marR="492125">
              <a:tabLst>
                <a:tab pos="299085" algn="l"/>
              </a:tabLst>
            </a:pPr>
            <a:r>
              <a:rPr lang="es-ES" b="1" spc="-10" dirty="0">
                <a:latin typeface="Candara"/>
                <a:cs typeface="Candara"/>
              </a:rPr>
              <a:t>Polarización Afectiva:</a:t>
            </a:r>
            <a:r>
              <a:rPr lang="es-ES" spc="-10" dirty="0">
                <a:latin typeface="Candara"/>
                <a:cs typeface="Candara"/>
              </a:rPr>
              <a:t>  </a:t>
            </a:r>
          </a:p>
          <a:p>
            <a:pPr marL="354965" marR="492125" indent="-342900">
              <a:buFont typeface="Arial"/>
              <a:buChar char="•"/>
            </a:pPr>
            <a:r>
              <a:rPr lang="es-ES" spc="-10" dirty="0">
                <a:latin typeface="Candara"/>
                <a:cs typeface="Candara"/>
              </a:rPr>
              <a:t>Entre las elecciones estudiadas entre 2000 y 2025 por CNEP, la última elección presidencial chilena es la que tiene el segundo mayor nivel de polarización, siendo sólo superada por Estados Unidos el cual presenta los mayores niveles de </a:t>
            </a:r>
            <a:r>
              <a:rPr lang="es-ES" spc="-10" dirty="0">
                <a:latin typeface="Candara"/>
              </a:rPr>
              <a:t>polarización</a:t>
            </a:r>
            <a:r>
              <a:rPr lang="es-ES" spc="-10" dirty="0">
                <a:latin typeface="Candara"/>
                <a:cs typeface="Candara"/>
              </a:rPr>
              <a:t> afectiva. </a:t>
            </a:r>
          </a:p>
          <a:p>
            <a:pPr marL="354965" marR="492125" indent="-342900">
              <a:buFont typeface="Arial"/>
              <a:buChar char="•"/>
            </a:pPr>
            <a:endParaRPr lang="es-ES" spc="-10" dirty="0">
              <a:latin typeface="Candara"/>
              <a:cs typeface="Candara"/>
            </a:endParaRPr>
          </a:p>
          <a:p>
            <a:pPr marL="354965" marR="492125" indent="-342900">
              <a:buFont typeface="Arial"/>
              <a:buChar char="•"/>
            </a:pPr>
            <a:r>
              <a:rPr lang="es-ES" spc="-10" dirty="0">
                <a:latin typeface="Candara"/>
                <a:cs typeface="Candara"/>
              </a:rPr>
              <a:t>La percepción de una alta polarización se consolida tanto para los votantes de J.A. Kast como para los de Jeannette Jara, en comparación a la Ola 1, realizada poco antes de la primera vuelta. Pese a tener magnitudes similares en términos de polarización, los votantes de Kast registran el mayor salto, pasando de un 52% (Ola 1) a un 62% (Ola 3)</a:t>
            </a:r>
          </a:p>
          <a:p>
            <a:pPr marL="354965" marR="492125" indent="-342900">
              <a:buFont typeface="Arial"/>
              <a:buChar char="•"/>
            </a:pPr>
            <a:endParaRPr lang="es-ES" spc="-10" dirty="0">
              <a:latin typeface="Candara"/>
              <a:cs typeface="Candara"/>
            </a:endParaRPr>
          </a:p>
          <a:p>
            <a:pPr marL="12065" marR="492125"/>
            <a:r>
              <a:rPr lang="es-ES" spc="-10" dirty="0">
                <a:latin typeface="Candara"/>
                <a:cs typeface="Candara"/>
              </a:rPr>
              <a:t> </a:t>
            </a:r>
          </a:p>
        </p:txBody>
      </p:sp>
      <p:sp>
        <p:nvSpPr>
          <p:cNvPr id="3" name="object 3" descr="$PPTXTitle"/>
          <p:cNvSpPr txBox="1">
            <a:spLocks noGrp="1"/>
          </p:cNvSpPr>
          <p:nvPr>
            <p:ph type="title"/>
          </p:nvPr>
        </p:nvSpPr>
        <p:spPr>
          <a:xfrm>
            <a:off x="3044444" y="405460"/>
            <a:ext cx="5655945" cy="635000"/>
          </a:xfrm>
          <a:prstGeom prst="rect">
            <a:avLst/>
          </a:prstGeom>
        </p:spPr>
        <p:txBody>
          <a:bodyPr vert="horz" wrap="square" lIns="0" tIns="12065" rIns="0" bIns="0" rtlCol="0">
            <a:spAutoFit/>
          </a:bodyPr>
          <a:lstStyle/>
          <a:p>
            <a:pPr marL="12700">
              <a:lnSpc>
                <a:spcPct val="100000"/>
              </a:lnSpc>
              <a:spcBef>
                <a:spcPts val="95"/>
              </a:spcBef>
            </a:pPr>
            <a:r>
              <a:rPr spc="-10" dirty="0"/>
              <a:t>PRINCIPALES</a:t>
            </a:r>
            <a:r>
              <a:rPr spc="-200" dirty="0"/>
              <a:t> </a:t>
            </a:r>
            <a:r>
              <a:rPr spc="-10" dirty="0"/>
              <a:t>HALLAZGOS</a:t>
            </a:r>
          </a:p>
        </p:txBody>
      </p:sp>
      <p:grpSp>
        <p:nvGrpSpPr>
          <p:cNvPr id="7" name="object 7"/>
          <p:cNvGrpSpPr/>
          <p:nvPr/>
        </p:nvGrpSpPr>
        <p:grpSpPr>
          <a:xfrm>
            <a:off x="820955" y="1049185"/>
            <a:ext cx="495934" cy="495934"/>
            <a:chOff x="837544" y="1352893"/>
            <a:chExt cx="495934" cy="495934"/>
          </a:xfrm>
        </p:grpSpPr>
        <p:sp>
          <p:nvSpPr>
            <p:cNvPr id="8" name="object 8"/>
            <p:cNvSpPr/>
            <p:nvPr/>
          </p:nvSpPr>
          <p:spPr>
            <a:xfrm>
              <a:off x="837544" y="1352893"/>
              <a:ext cx="495934" cy="495934"/>
            </a:xfrm>
            <a:custGeom>
              <a:avLst/>
              <a:gdLst/>
              <a:ahLst/>
              <a:cxnLst/>
              <a:rect l="l" t="t" r="r" b="b"/>
              <a:pathLst>
                <a:path w="495934" h="495935">
                  <a:moveTo>
                    <a:pt x="248002" y="0"/>
                  </a:moveTo>
                  <a:lnTo>
                    <a:pt x="247785" y="0"/>
                  </a:lnTo>
                  <a:lnTo>
                    <a:pt x="197789" y="5051"/>
                  </a:lnTo>
                  <a:lnTo>
                    <a:pt x="151278" y="19500"/>
                  </a:lnTo>
                  <a:lnTo>
                    <a:pt x="109197" y="42351"/>
                  </a:lnTo>
                  <a:lnTo>
                    <a:pt x="72539" y="72608"/>
                  </a:lnTo>
                  <a:lnTo>
                    <a:pt x="42295" y="109273"/>
                  </a:lnTo>
                  <a:lnTo>
                    <a:pt x="19461" y="151352"/>
                  </a:lnTo>
                  <a:lnTo>
                    <a:pt x="5032" y="197849"/>
                  </a:lnTo>
                  <a:lnTo>
                    <a:pt x="0" y="247765"/>
                  </a:lnTo>
                  <a:lnTo>
                    <a:pt x="5034" y="297704"/>
                  </a:lnTo>
                  <a:lnTo>
                    <a:pt x="19473" y="344217"/>
                  </a:lnTo>
                  <a:lnTo>
                    <a:pt x="42319" y="386307"/>
                  </a:lnTo>
                  <a:lnTo>
                    <a:pt x="72576" y="422979"/>
                  </a:lnTo>
                  <a:lnTo>
                    <a:pt x="109247" y="453236"/>
                  </a:lnTo>
                  <a:lnTo>
                    <a:pt x="151336" y="476081"/>
                  </a:lnTo>
                  <a:lnTo>
                    <a:pt x="197846" y="490519"/>
                  </a:lnTo>
                  <a:lnTo>
                    <a:pt x="247779" y="495553"/>
                  </a:lnTo>
                  <a:lnTo>
                    <a:pt x="297716" y="490519"/>
                  </a:lnTo>
                  <a:lnTo>
                    <a:pt x="323535" y="482505"/>
                  </a:lnTo>
                  <a:lnTo>
                    <a:pt x="247785" y="482505"/>
                  </a:lnTo>
                  <a:lnTo>
                    <a:pt x="200478" y="477736"/>
                  </a:lnTo>
                  <a:lnTo>
                    <a:pt x="156415" y="464058"/>
                  </a:lnTo>
                  <a:lnTo>
                    <a:pt x="116542" y="442415"/>
                  </a:lnTo>
                  <a:lnTo>
                    <a:pt x="81801" y="413751"/>
                  </a:lnTo>
                  <a:lnTo>
                    <a:pt x="53138" y="379011"/>
                  </a:lnTo>
                  <a:lnTo>
                    <a:pt x="31495" y="339137"/>
                  </a:lnTo>
                  <a:lnTo>
                    <a:pt x="17817" y="295074"/>
                  </a:lnTo>
                  <a:lnTo>
                    <a:pt x="13048" y="247765"/>
                  </a:lnTo>
                  <a:lnTo>
                    <a:pt x="17863" y="200481"/>
                  </a:lnTo>
                  <a:lnTo>
                    <a:pt x="31567" y="156440"/>
                  </a:lnTo>
                  <a:lnTo>
                    <a:pt x="53220" y="116585"/>
                  </a:lnTo>
                  <a:lnTo>
                    <a:pt x="81881" y="81856"/>
                  </a:lnTo>
                  <a:lnTo>
                    <a:pt x="116608" y="53196"/>
                  </a:lnTo>
                  <a:lnTo>
                    <a:pt x="156462" y="31547"/>
                  </a:lnTo>
                  <a:lnTo>
                    <a:pt x="200501" y="17850"/>
                  </a:lnTo>
                  <a:lnTo>
                    <a:pt x="247785" y="13048"/>
                  </a:lnTo>
                  <a:lnTo>
                    <a:pt x="323640" y="13048"/>
                  </a:lnTo>
                  <a:lnTo>
                    <a:pt x="297913" y="5051"/>
                  </a:lnTo>
                  <a:lnTo>
                    <a:pt x="248002" y="0"/>
                  </a:lnTo>
                  <a:close/>
                </a:path>
                <a:path w="495934" h="495935">
                  <a:moveTo>
                    <a:pt x="323640" y="13048"/>
                  </a:moveTo>
                  <a:lnTo>
                    <a:pt x="247785" y="13048"/>
                  </a:lnTo>
                  <a:lnTo>
                    <a:pt x="295426" y="17850"/>
                  </a:lnTo>
                  <a:lnTo>
                    <a:pt x="295199" y="17850"/>
                  </a:lnTo>
                  <a:lnTo>
                    <a:pt x="339251" y="31547"/>
                  </a:lnTo>
                  <a:lnTo>
                    <a:pt x="379100" y="53196"/>
                  </a:lnTo>
                  <a:lnTo>
                    <a:pt x="413814" y="81856"/>
                  </a:lnTo>
                  <a:lnTo>
                    <a:pt x="442454" y="116585"/>
                  </a:lnTo>
                  <a:lnTo>
                    <a:pt x="464078" y="156440"/>
                  </a:lnTo>
                  <a:lnTo>
                    <a:pt x="477744" y="200481"/>
                  </a:lnTo>
                  <a:lnTo>
                    <a:pt x="482511" y="247765"/>
                  </a:lnTo>
                  <a:lnTo>
                    <a:pt x="477742" y="295074"/>
                  </a:lnTo>
                  <a:lnTo>
                    <a:pt x="464064" y="339137"/>
                  </a:lnTo>
                  <a:lnTo>
                    <a:pt x="442423" y="379011"/>
                  </a:lnTo>
                  <a:lnTo>
                    <a:pt x="413760" y="413751"/>
                  </a:lnTo>
                  <a:lnTo>
                    <a:pt x="379021" y="442415"/>
                  </a:lnTo>
                  <a:lnTo>
                    <a:pt x="339150" y="464058"/>
                  </a:lnTo>
                  <a:lnTo>
                    <a:pt x="295090" y="477736"/>
                  </a:lnTo>
                  <a:lnTo>
                    <a:pt x="247785" y="482505"/>
                  </a:lnTo>
                  <a:lnTo>
                    <a:pt x="323535" y="482505"/>
                  </a:lnTo>
                  <a:lnTo>
                    <a:pt x="386317" y="453236"/>
                  </a:lnTo>
                  <a:lnTo>
                    <a:pt x="422987" y="422979"/>
                  </a:lnTo>
                  <a:lnTo>
                    <a:pt x="453243" y="386307"/>
                  </a:lnTo>
                  <a:lnTo>
                    <a:pt x="476088" y="344217"/>
                  </a:lnTo>
                  <a:lnTo>
                    <a:pt x="490525" y="297704"/>
                  </a:lnTo>
                  <a:lnTo>
                    <a:pt x="495559" y="247765"/>
                  </a:lnTo>
                  <a:lnTo>
                    <a:pt x="490547" y="197849"/>
                  </a:lnTo>
                  <a:lnTo>
                    <a:pt x="476136" y="151352"/>
                  </a:lnTo>
                  <a:lnTo>
                    <a:pt x="453320" y="109273"/>
                  </a:lnTo>
                  <a:lnTo>
                    <a:pt x="423094" y="72608"/>
                  </a:lnTo>
                  <a:lnTo>
                    <a:pt x="386455" y="42351"/>
                  </a:lnTo>
                  <a:lnTo>
                    <a:pt x="344396" y="19500"/>
                  </a:lnTo>
                  <a:lnTo>
                    <a:pt x="323640" y="13048"/>
                  </a:lnTo>
                  <a:close/>
                </a:path>
              </a:pathLst>
            </a:custGeom>
            <a:solidFill>
              <a:srgbClr val="000000"/>
            </a:solidFill>
          </p:spPr>
          <p:txBody>
            <a:bodyPr wrap="square" lIns="0" tIns="0" rIns="0" bIns="0" rtlCol="0"/>
            <a:lstStyle/>
            <a:p>
              <a:endParaRPr/>
            </a:p>
          </p:txBody>
        </p:sp>
        <p:pic>
          <p:nvPicPr>
            <p:cNvPr id="9" name="object 9"/>
            <p:cNvPicPr/>
            <p:nvPr/>
          </p:nvPicPr>
          <p:blipFill>
            <a:blip r:embed="rId2" cstate="print"/>
            <a:stretch>
              <a:fillRect/>
            </a:stretch>
          </p:blipFill>
          <p:spPr>
            <a:xfrm>
              <a:off x="1035196" y="1483140"/>
              <a:ext cx="67453" cy="219760"/>
            </a:xfrm>
            <a:prstGeom prst="rect">
              <a:avLst/>
            </a:prstGeom>
          </p:spPr>
        </p:pic>
      </p:grpSp>
      <p:grpSp>
        <p:nvGrpSpPr>
          <p:cNvPr id="10" name="object 10"/>
          <p:cNvGrpSpPr/>
          <p:nvPr/>
        </p:nvGrpSpPr>
        <p:grpSpPr>
          <a:xfrm>
            <a:off x="809707" y="3930922"/>
            <a:ext cx="495934" cy="495934"/>
            <a:chOff x="842921" y="4694136"/>
            <a:chExt cx="495934" cy="495934"/>
          </a:xfrm>
        </p:grpSpPr>
        <p:sp>
          <p:nvSpPr>
            <p:cNvPr id="11" name="object 11"/>
            <p:cNvSpPr/>
            <p:nvPr/>
          </p:nvSpPr>
          <p:spPr>
            <a:xfrm>
              <a:off x="842921" y="4694136"/>
              <a:ext cx="495934" cy="495934"/>
            </a:xfrm>
            <a:custGeom>
              <a:avLst/>
              <a:gdLst/>
              <a:ahLst/>
              <a:cxnLst/>
              <a:rect l="l" t="t" r="r" b="b"/>
              <a:pathLst>
                <a:path w="495934" h="495935">
                  <a:moveTo>
                    <a:pt x="248013" y="0"/>
                  </a:moveTo>
                  <a:lnTo>
                    <a:pt x="197783" y="5051"/>
                  </a:lnTo>
                  <a:lnTo>
                    <a:pt x="151272" y="19501"/>
                  </a:lnTo>
                  <a:lnTo>
                    <a:pt x="109192" y="42352"/>
                  </a:lnTo>
                  <a:lnTo>
                    <a:pt x="72534" y="72610"/>
                  </a:lnTo>
                  <a:lnTo>
                    <a:pt x="42292" y="109276"/>
                  </a:lnTo>
                  <a:lnTo>
                    <a:pt x="19460" y="151355"/>
                  </a:lnTo>
                  <a:lnTo>
                    <a:pt x="5031" y="197850"/>
                  </a:lnTo>
                  <a:lnTo>
                    <a:pt x="0" y="247765"/>
                  </a:lnTo>
                  <a:lnTo>
                    <a:pt x="5033" y="297703"/>
                  </a:lnTo>
                  <a:lnTo>
                    <a:pt x="19471" y="344215"/>
                  </a:lnTo>
                  <a:lnTo>
                    <a:pt x="42316" y="386305"/>
                  </a:lnTo>
                  <a:lnTo>
                    <a:pt x="72571" y="422977"/>
                  </a:lnTo>
                  <a:lnTo>
                    <a:pt x="109242" y="453234"/>
                  </a:lnTo>
                  <a:lnTo>
                    <a:pt x="151331" y="476080"/>
                  </a:lnTo>
                  <a:lnTo>
                    <a:pt x="197842" y="490519"/>
                  </a:lnTo>
                  <a:lnTo>
                    <a:pt x="247779" y="495553"/>
                  </a:lnTo>
                  <a:lnTo>
                    <a:pt x="297715" y="490519"/>
                  </a:lnTo>
                  <a:lnTo>
                    <a:pt x="323531" y="482505"/>
                  </a:lnTo>
                  <a:lnTo>
                    <a:pt x="247779" y="482505"/>
                  </a:lnTo>
                  <a:lnTo>
                    <a:pt x="200472" y="477736"/>
                  </a:lnTo>
                  <a:lnTo>
                    <a:pt x="156411" y="464058"/>
                  </a:lnTo>
                  <a:lnTo>
                    <a:pt x="116538" y="442415"/>
                  </a:lnTo>
                  <a:lnTo>
                    <a:pt x="81799" y="413751"/>
                  </a:lnTo>
                  <a:lnTo>
                    <a:pt x="53136" y="379011"/>
                  </a:lnTo>
                  <a:lnTo>
                    <a:pt x="31494" y="339137"/>
                  </a:lnTo>
                  <a:lnTo>
                    <a:pt x="17817" y="295074"/>
                  </a:lnTo>
                  <a:lnTo>
                    <a:pt x="13048" y="247765"/>
                  </a:lnTo>
                  <a:lnTo>
                    <a:pt x="17861" y="200480"/>
                  </a:lnTo>
                  <a:lnTo>
                    <a:pt x="31564" y="156438"/>
                  </a:lnTo>
                  <a:lnTo>
                    <a:pt x="53216" y="116582"/>
                  </a:lnTo>
                  <a:lnTo>
                    <a:pt x="81876" y="81854"/>
                  </a:lnTo>
                  <a:lnTo>
                    <a:pt x="116603" y="53194"/>
                  </a:lnTo>
                  <a:lnTo>
                    <a:pt x="156457" y="31546"/>
                  </a:lnTo>
                  <a:lnTo>
                    <a:pt x="200496" y="17850"/>
                  </a:lnTo>
                  <a:lnTo>
                    <a:pt x="247779" y="13048"/>
                  </a:lnTo>
                  <a:lnTo>
                    <a:pt x="323645" y="13048"/>
                  </a:lnTo>
                  <a:lnTo>
                    <a:pt x="297922" y="5051"/>
                  </a:lnTo>
                  <a:lnTo>
                    <a:pt x="248013" y="0"/>
                  </a:lnTo>
                  <a:close/>
                </a:path>
                <a:path w="495934" h="495935">
                  <a:moveTo>
                    <a:pt x="323645" y="13048"/>
                  </a:moveTo>
                  <a:lnTo>
                    <a:pt x="247779" y="13048"/>
                  </a:lnTo>
                  <a:lnTo>
                    <a:pt x="295418" y="17850"/>
                  </a:lnTo>
                  <a:lnTo>
                    <a:pt x="295193" y="17850"/>
                  </a:lnTo>
                  <a:lnTo>
                    <a:pt x="339244" y="31546"/>
                  </a:lnTo>
                  <a:lnTo>
                    <a:pt x="379093" y="53194"/>
                  </a:lnTo>
                  <a:lnTo>
                    <a:pt x="413807" y="81854"/>
                  </a:lnTo>
                  <a:lnTo>
                    <a:pt x="442447" y="116582"/>
                  </a:lnTo>
                  <a:lnTo>
                    <a:pt x="464072" y="156438"/>
                  </a:lnTo>
                  <a:lnTo>
                    <a:pt x="477739" y="200480"/>
                  </a:lnTo>
                  <a:lnTo>
                    <a:pt x="482505" y="247766"/>
                  </a:lnTo>
                  <a:lnTo>
                    <a:pt x="477736" y="295074"/>
                  </a:lnTo>
                  <a:lnTo>
                    <a:pt x="464059" y="339137"/>
                  </a:lnTo>
                  <a:lnTo>
                    <a:pt x="442417" y="379011"/>
                  </a:lnTo>
                  <a:lnTo>
                    <a:pt x="413755" y="413751"/>
                  </a:lnTo>
                  <a:lnTo>
                    <a:pt x="379016" y="442415"/>
                  </a:lnTo>
                  <a:lnTo>
                    <a:pt x="339144" y="464058"/>
                  </a:lnTo>
                  <a:lnTo>
                    <a:pt x="295084" y="477736"/>
                  </a:lnTo>
                  <a:lnTo>
                    <a:pt x="247779" y="482505"/>
                  </a:lnTo>
                  <a:lnTo>
                    <a:pt x="323531" y="482505"/>
                  </a:lnTo>
                  <a:lnTo>
                    <a:pt x="386313" y="453234"/>
                  </a:lnTo>
                  <a:lnTo>
                    <a:pt x="422982" y="422977"/>
                  </a:lnTo>
                  <a:lnTo>
                    <a:pt x="453238" y="386305"/>
                  </a:lnTo>
                  <a:lnTo>
                    <a:pt x="476082" y="344215"/>
                  </a:lnTo>
                  <a:lnTo>
                    <a:pt x="490520" y="297703"/>
                  </a:lnTo>
                  <a:lnTo>
                    <a:pt x="495553" y="247766"/>
                  </a:lnTo>
                  <a:lnTo>
                    <a:pt x="490543" y="197850"/>
                  </a:lnTo>
                  <a:lnTo>
                    <a:pt x="476133" y="151355"/>
                  </a:lnTo>
                  <a:lnTo>
                    <a:pt x="453318" y="109276"/>
                  </a:lnTo>
                  <a:lnTo>
                    <a:pt x="423095" y="72610"/>
                  </a:lnTo>
                  <a:lnTo>
                    <a:pt x="386458" y="42353"/>
                  </a:lnTo>
                  <a:lnTo>
                    <a:pt x="344402" y="19501"/>
                  </a:lnTo>
                  <a:lnTo>
                    <a:pt x="323645" y="13048"/>
                  </a:lnTo>
                  <a:close/>
                </a:path>
              </a:pathLst>
            </a:custGeom>
            <a:solidFill>
              <a:srgbClr val="000000"/>
            </a:solidFill>
          </p:spPr>
          <p:txBody>
            <a:bodyPr wrap="square" lIns="0" tIns="0" rIns="0" bIns="0" rtlCol="0"/>
            <a:lstStyle/>
            <a:p>
              <a:endParaRPr/>
            </a:p>
          </p:txBody>
        </p:sp>
        <p:pic>
          <p:nvPicPr>
            <p:cNvPr id="12" name="object 12"/>
            <p:cNvPicPr/>
            <p:nvPr/>
          </p:nvPicPr>
          <p:blipFill>
            <a:blip r:embed="rId3" cstate="print"/>
            <a:stretch>
              <a:fillRect/>
            </a:stretch>
          </p:blipFill>
          <p:spPr>
            <a:xfrm>
              <a:off x="1026058" y="4826034"/>
              <a:ext cx="125414" cy="218158"/>
            </a:xfrm>
            <a:prstGeom prst="rect">
              <a:avLst/>
            </a:prstGeom>
          </p:spPr>
        </p:pic>
      </p:grpSp>
      <p:sp>
        <p:nvSpPr>
          <p:cNvPr id="13" name="object 2">
            <a:extLst>
              <a:ext uri="{FF2B5EF4-FFF2-40B4-BE49-F238E27FC236}">
                <a16:creationId xmlns:a16="http://schemas.microsoft.com/office/drawing/2014/main" id="{5CAEB524-A5B3-8AFB-556C-572269AA0054}"/>
              </a:ext>
            </a:extLst>
          </p:cNvPr>
          <p:cNvSpPr txBox="1"/>
          <p:nvPr/>
        </p:nvSpPr>
        <p:spPr>
          <a:xfrm>
            <a:off x="1676400" y="3886200"/>
            <a:ext cx="10515600" cy="2506455"/>
          </a:xfrm>
          <a:prstGeom prst="rect">
            <a:avLst/>
          </a:prstGeom>
        </p:spPr>
        <p:txBody>
          <a:bodyPr vert="horz" wrap="square" lIns="0" tIns="13335" rIns="0" bIns="0" rtlCol="0" anchor="t">
            <a:spAutoFit/>
          </a:bodyPr>
          <a:lstStyle/>
          <a:p>
            <a:pPr marL="12065" marR="492125">
              <a:tabLst>
                <a:tab pos="299085" algn="l"/>
              </a:tabLst>
            </a:pPr>
            <a:r>
              <a:rPr lang="es-ES" b="1" spc="-10" dirty="0">
                <a:latin typeface="Candara"/>
              </a:rPr>
              <a:t>Franco Parisi:</a:t>
            </a:r>
            <a:r>
              <a:rPr lang="es-ES" spc="-10" dirty="0">
                <a:latin typeface="Candara"/>
              </a:rPr>
              <a:t>  </a:t>
            </a:r>
          </a:p>
          <a:p>
            <a:pPr marL="354965" marR="492125" indent="-342900">
              <a:buFont typeface="Arial"/>
              <a:buChar char="•"/>
            </a:pPr>
            <a:r>
              <a:rPr lang="es-ES" spc="-10" dirty="0">
                <a:latin typeface="Candara"/>
              </a:rPr>
              <a:t>El sentimiento "desfavorable" hacia Parisi y sus votantes disminuye considerablemente desde la Ola 1. </a:t>
            </a:r>
          </a:p>
          <a:p>
            <a:pPr marL="354965" marR="492125" indent="-342900">
              <a:buFont typeface="Arial"/>
              <a:buChar char="•"/>
            </a:pPr>
            <a:endParaRPr lang="es-ES" spc="-10" dirty="0">
              <a:latin typeface="Candara"/>
            </a:endParaRPr>
          </a:p>
          <a:p>
            <a:pPr marL="354965" marR="492125" indent="-342900">
              <a:buFont typeface="Arial"/>
              <a:buChar char="•"/>
            </a:pPr>
            <a:r>
              <a:rPr lang="es-ES" spc="-10" dirty="0">
                <a:latin typeface="Candara"/>
              </a:rPr>
              <a:t>La mayor caída de este sentimiento negativo frente a Parisi y sus votantes se produjo entre los seguidores de Jeannette Jara.  La opinión desfavorable de los votantes de Jara disminuyó de 75% (Ola 1) a 58% (Ola 3). Respecto a los votantes de Parisi, el comportamiento fue similar. </a:t>
            </a:r>
          </a:p>
          <a:p>
            <a:pPr marL="354965" marR="492125" indent="-342900">
              <a:buFont typeface="Arial"/>
              <a:buChar char="•"/>
            </a:pPr>
            <a:endParaRPr lang="es-ES" spc="-10" dirty="0">
              <a:latin typeface="Candara"/>
            </a:endParaRPr>
          </a:p>
          <a:p>
            <a:pPr marL="354965" marR="492125" indent="-342900">
              <a:buFont typeface="Arial"/>
              <a:buChar char="•"/>
            </a:pPr>
            <a:r>
              <a:rPr lang="es-ES" spc="-10" dirty="0">
                <a:latin typeface="Candara"/>
              </a:rPr>
              <a:t>Entre los votantes de J.A. Kast, la disminución del rechazo a Parisi y sus seguidores fue bastante menor.  Entre las olas 1 y 3, la disminución fue de 43% a 36%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C693E-2D0D-E3F4-015B-C6C32F00E916}"/>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47C30655-B17B-3120-0D1F-AAA63FF18DB5}"/>
              </a:ext>
            </a:extLst>
          </p:cNvPr>
          <p:cNvSpPr txBox="1">
            <a:spLocks/>
          </p:cNvSpPr>
          <p:nvPr/>
        </p:nvSpPr>
        <p:spPr>
          <a:xfrm>
            <a:off x="838200" y="533400"/>
            <a:ext cx="11353800" cy="948978"/>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GOBIERNO HACE LO CORRECTO</a:t>
            </a:r>
          </a:p>
          <a:p>
            <a:pPr marL="12700">
              <a:spcBef>
                <a:spcPts val="100"/>
              </a:spcBef>
            </a:pPr>
            <a:r>
              <a:rPr lang="es-ES" sz="2400" spc="-80" dirty="0">
                <a:solidFill>
                  <a:srgbClr val="000000"/>
                </a:solidFill>
              </a:rPr>
              <a:t>¿Con qué frecuencia piensa que puede confiar que el Gobierno en Chile hace lo correcto? </a:t>
            </a:r>
            <a:endParaRPr lang="es-ES" sz="2400" dirty="0"/>
          </a:p>
        </p:txBody>
      </p:sp>
      <p:sp>
        <p:nvSpPr>
          <p:cNvPr id="7" name="object 4">
            <a:extLst>
              <a:ext uri="{FF2B5EF4-FFF2-40B4-BE49-F238E27FC236}">
                <a16:creationId xmlns:a16="http://schemas.microsoft.com/office/drawing/2014/main" id="{A84ED340-CB8C-457A-44A1-3A940611A687}"/>
              </a:ext>
            </a:extLst>
          </p:cNvPr>
          <p:cNvSpPr txBox="1"/>
          <p:nvPr/>
        </p:nvSpPr>
        <p:spPr>
          <a:xfrm>
            <a:off x="9774174" y="4900256"/>
            <a:ext cx="2075180" cy="961161"/>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Casi siempre y la mayor parte del tiempo se recodificaron juntas. </a:t>
            </a:r>
          </a:p>
        </p:txBody>
      </p:sp>
      <p:pic>
        <p:nvPicPr>
          <p:cNvPr id="8" name="Imagen 7" descr="Gráfico, Gráfico de barras&#10;&#10;El contenido generado por IA puede ser incorrecto.">
            <a:extLst>
              <a:ext uri="{FF2B5EF4-FFF2-40B4-BE49-F238E27FC236}">
                <a16:creationId xmlns:a16="http://schemas.microsoft.com/office/drawing/2014/main" id="{86271A06-F9EE-491A-5A5F-D7F5DBA9A751}"/>
              </a:ext>
            </a:extLst>
          </p:cNvPr>
          <p:cNvPicPr>
            <a:picLocks noChangeAspect="1"/>
          </p:cNvPicPr>
          <p:nvPr/>
        </p:nvPicPr>
        <p:blipFill>
          <a:blip r:embed="rId2"/>
          <a:stretch>
            <a:fillRect/>
          </a:stretch>
        </p:blipFill>
        <p:spPr>
          <a:xfrm>
            <a:off x="2938463" y="1714500"/>
            <a:ext cx="6305550" cy="4143375"/>
          </a:xfrm>
          <a:prstGeom prst="rect">
            <a:avLst/>
          </a:prstGeom>
        </p:spPr>
      </p:pic>
    </p:spTree>
    <p:extLst>
      <p:ext uri="{BB962C8B-B14F-4D97-AF65-F5344CB8AC3E}">
        <p14:creationId xmlns:p14="http://schemas.microsoft.com/office/powerpoint/2010/main" val="16240636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4D10F-381D-5132-EE2A-F1ED2973F037}"/>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8B1130BE-58EF-FF6F-644C-DFD512CC225F}"/>
              </a:ext>
            </a:extLst>
          </p:cNvPr>
          <p:cNvSpPr txBox="1">
            <a:spLocks/>
          </p:cNvSpPr>
          <p:nvPr/>
        </p:nvSpPr>
        <p:spPr>
          <a:xfrm>
            <a:off x="838200" y="533400"/>
            <a:ext cx="11353800" cy="948978"/>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GOBIERNO HACE LO CORRECTO</a:t>
            </a:r>
          </a:p>
          <a:p>
            <a:pPr marL="12700">
              <a:spcBef>
                <a:spcPts val="100"/>
              </a:spcBef>
            </a:pPr>
            <a:r>
              <a:rPr lang="es-ES" sz="2400" spc="-80" dirty="0">
                <a:solidFill>
                  <a:srgbClr val="000000"/>
                </a:solidFill>
              </a:rPr>
              <a:t>¿Con qué frecuencia piensa que puede confiar que el Gobierno en Chile hace lo correcto? </a:t>
            </a:r>
            <a:endParaRPr lang="es-ES" sz="2400" dirty="0"/>
          </a:p>
        </p:txBody>
      </p:sp>
      <p:sp>
        <p:nvSpPr>
          <p:cNvPr id="6" name="object 4">
            <a:extLst>
              <a:ext uri="{FF2B5EF4-FFF2-40B4-BE49-F238E27FC236}">
                <a16:creationId xmlns:a16="http://schemas.microsoft.com/office/drawing/2014/main" id="{8E053265-AC4B-5511-5D3D-B3103B63F6E4}"/>
              </a:ext>
            </a:extLst>
          </p:cNvPr>
          <p:cNvSpPr txBox="1"/>
          <p:nvPr/>
        </p:nvSpPr>
        <p:spPr>
          <a:xfrm>
            <a:off x="9774174" y="5005031"/>
            <a:ext cx="2075180" cy="961161"/>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Casi siempre y la mayor parte del tiempo se recodificaron juntas. </a:t>
            </a:r>
          </a:p>
        </p:txBody>
      </p:sp>
      <p:pic>
        <p:nvPicPr>
          <p:cNvPr id="7" name="Imagen 6" descr="Gráfico, Gráfico de barras&#10;&#10;El contenido generado por IA puede ser incorrecto.">
            <a:extLst>
              <a:ext uri="{FF2B5EF4-FFF2-40B4-BE49-F238E27FC236}">
                <a16:creationId xmlns:a16="http://schemas.microsoft.com/office/drawing/2014/main" id="{852F0F0F-AC53-A244-B613-DD8BD698099F}"/>
              </a:ext>
            </a:extLst>
          </p:cNvPr>
          <p:cNvPicPr>
            <a:picLocks noChangeAspect="1"/>
          </p:cNvPicPr>
          <p:nvPr/>
        </p:nvPicPr>
        <p:blipFill>
          <a:blip r:embed="rId2"/>
          <a:stretch>
            <a:fillRect/>
          </a:stretch>
        </p:blipFill>
        <p:spPr>
          <a:xfrm>
            <a:off x="2824163" y="1819275"/>
            <a:ext cx="6534150" cy="4352925"/>
          </a:xfrm>
          <a:prstGeom prst="rect">
            <a:avLst/>
          </a:prstGeom>
        </p:spPr>
      </p:pic>
    </p:spTree>
    <p:extLst>
      <p:ext uri="{BB962C8B-B14F-4D97-AF65-F5344CB8AC3E}">
        <p14:creationId xmlns:p14="http://schemas.microsoft.com/office/powerpoint/2010/main" val="6815653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C1B80-B57E-B745-65FF-B333376A298E}"/>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346FEF6F-D72D-A86D-E840-7C764C1582F2}"/>
              </a:ext>
            </a:extLst>
          </p:cNvPr>
          <p:cNvSpPr txBox="1">
            <a:spLocks/>
          </p:cNvSpPr>
          <p:nvPr/>
        </p:nvSpPr>
        <p:spPr>
          <a:xfrm>
            <a:off x="838200" y="533400"/>
            <a:ext cx="11353800" cy="1331134"/>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GOBIERNO HACE LO CORRECTO</a:t>
            </a:r>
          </a:p>
          <a:p>
            <a:pPr marL="12700">
              <a:spcBef>
                <a:spcPts val="100"/>
              </a:spcBef>
            </a:pPr>
            <a:r>
              <a:rPr lang="es-ES" sz="2400" spc="-80" dirty="0">
                <a:solidFill>
                  <a:srgbClr val="000000"/>
                </a:solidFill>
              </a:rPr>
              <a:t>¿Con qué frecuencia piensa que puede confiar que el Gobierno en Chile hace lo correcto? </a:t>
            </a:r>
          </a:p>
          <a:p>
            <a:pPr marL="12700">
              <a:spcBef>
                <a:spcPts val="100"/>
              </a:spcBef>
            </a:pPr>
            <a:r>
              <a:rPr lang="es-ES" sz="2400" spc="-80" dirty="0">
                <a:solidFill>
                  <a:schemeClr val="tx1"/>
                </a:solidFill>
              </a:rPr>
              <a:t>Evolución del nivel de confianza de los encuestados entre Ola 1 y Ola 3</a:t>
            </a:r>
            <a:endParaRPr lang="es-ES" dirty="0">
              <a:solidFill>
                <a:schemeClr val="tx1"/>
              </a:solidFill>
            </a:endParaRPr>
          </a:p>
        </p:txBody>
      </p:sp>
      <p:graphicFrame>
        <p:nvGraphicFramePr>
          <p:cNvPr id="3" name="Tabla 2">
            <a:extLst>
              <a:ext uri="{FF2B5EF4-FFF2-40B4-BE49-F238E27FC236}">
                <a16:creationId xmlns:a16="http://schemas.microsoft.com/office/drawing/2014/main" id="{EC9AB04E-F93D-7F35-954E-370A57133019}"/>
              </a:ext>
            </a:extLst>
          </p:cNvPr>
          <p:cNvGraphicFramePr>
            <a:graphicFrameLocks noGrp="1"/>
          </p:cNvGraphicFramePr>
          <p:nvPr>
            <p:extLst>
              <p:ext uri="{D42A27DB-BD31-4B8C-83A1-F6EECF244321}">
                <p14:modId xmlns:p14="http://schemas.microsoft.com/office/powerpoint/2010/main" val="772819770"/>
              </p:ext>
            </p:extLst>
          </p:nvPr>
        </p:nvGraphicFramePr>
        <p:xfrm>
          <a:off x="1523999" y="30480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Alta a Media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1" u="none" strike="noStrike" dirty="0">
                          <a:effectLst/>
                        </a:rPr>
                        <a:t>Desde Alta a Baja</a:t>
                      </a:r>
                      <a:endParaRPr lang="es-CL"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b="1" u="none" strike="noStrike" dirty="0">
                          <a:effectLst/>
                        </a:rPr>
                        <a:t>13%</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Media a Baja</a:t>
                      </a:r>
                      <a:endParaRPr lang="es-CL"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b="1" u="none" strike="noStrike" dirty="0">
                          <a:effectLst/>
                        </a:rPr>
                        <a:t>28%</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u="none" strike="noStrike" dirty="0">
                          <a:effectLst/>
                        </a:rPr>
                        <a:t>Desde Baja a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u="none" strike="noStrike" dirty="0">
                          <a:effectLst/>
                        </a:rPr>
                        <a:t>Desde Baja a Media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43%</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5" name="Tabla 4">
            <a:extLst>
              <a:ext uri="{FF2B5EF4-FFF2-40B4-BE49-F238E27FC236}">
                <a16:creationId xmlns:a16="http://schemas.microsoft.com/office/drawing/2014/main" id="{043AE7FB-DEA5-4406-7643-9DCB6801BCBA}"/>
              </a:ext>
            </a:extLst>
          </p:cNvPr>
          <p:cNvGraphicFramePr>
            <a:graphicFrameLocks noGrp="1"/>
          </p:cNvGraphicFramePr>
          <p:nvPr>
            <p:extLst>
              <p:ext uri="{D42A27DB-BD31-4B8C-83A1-F6EECF244321}">
                <p14:modId xmlns:p14="http://schemas.microsoft.com/office/powerpoint/2010/main" val="2906903165"/>
              </p:ext>
            </p:extLst>
          </p:nvPr>
        </p:nvGraphicFramePr>
        <p:xfrm>
          <a:off x="6629403" y="30480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4%</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algn="ctr" fontAlgn="b">
                        <a:buNone/>
                      </a:pPr>
                      <a:r>
                        <a:rPr lang="es-CL" sz="1400" u="none" strike="noStrike" dirty="0">
                          <a:effectLst/>
                        </a:rPr>
                        <a:t>Desde Alta a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algn="ctr" fontAlgn="b">
                        <a:buNone/>
                      </a:pPr>
                      <a:r>
                        <a:rPr lang="es-CL" sz="1400" u="none" strike="noStrike" dirty="0">
                          <a:effectLst/>
                        </a:rPr>
                        <a:t>Desde Alta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405108789"/>
                  </a:ext>
                </a:extLst>
              </a:tr>
              <a:tr h="242087">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algn="ctr" fontAlgn="b">
                        <a:buNone/>
                      </a:pPr>
                      <a:r>
                        <a:rPr lang="es-CL" sz="1400" u="none" strike="noStrike" dirty="0">
                          <a:effectLst/>
                        </a:rPr>
                        <a:t>Desde Media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algn="ctr" fontAlgn="b">
                        <a:buNone/>
                      </a:pPr>
                      <a:r>
                        <a:rPr lang="es-CL" sz="1400" b="1" u="none" strike="noStrike" dirty="0">
                          <a:effectLst/>
                        </a:rPr>
                        <a:t>Desde Baja a Alta</a:t>
                      </a:r>
                      <a:endParaRPr lang="es-CL"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b="1" u="none" strike="noStrike" dirty="0">
                          <a:effectLst/>
                        </a:rPr>
                        <a:t>36%</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519134812"/>
                  </a:ext>
                </a:extLst>
              </a:tr>
              <a:tr h="242087">
                <a:tc>
                  <a:txBody>
                    <a:bodyPr/>
                    <a:lstStyle/>
                    <a:p>
                      <a:pPr algn="ctr" fontAlgn="b">
                        <a:buNone/>
                      </a:pPr>
                      <a:r>
                        <a:rPr lang="es-CL" sz="1400" b="1" u="none" strike="noStrike" dirty="0">
                          <a:effectLst/>
                        </a:rPr>
                        <a:t>Desde Baja a Media</a:t>
                      </a:r>
                      <a:endParaRPr lang="es-CL"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b="1" u="none" strike="noStrike" dirty="0">
                          <a:effectLst/>
                        </a:rPr>
                        <a:t>23%</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756053034"/>
                  </a:ext>
                </a:extLst>
              </a:tr>
              <a:tr h="242087">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C9EADDF0-5AFE-7DF7-4A83-093E3E1451FF}"/>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76FF9A4E-C517-D329-B929-A48FA8839107}"/>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5" name="Flecha: hacia abajo 14">
            <a:extLst>
              <a:ext uri="{FF2B5EF4-FFF2-40B4-BE49-F238E27FC236}">
                <a16:creationId xmlns:a16="http://schemas.microsoft.com/office/drawing/2014/main" id="{FB9405C4-FBB1-6414-43B1-DC0226317D63}"/>
              </a:ext>
            </a:extLst>
          </p:cNvPr>
          <p:cNvSpPr/>
          <p:nvPr/>
        </p:nvSpPr>
        <p:spPr>
          <a:xfrm>
            <a:off x="5597655" y="4076756"/>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99655C03-78FA-740E-75D0-2EEEE98D5DC4}"/>
              </a:ext>
            </a:extLst>
          </p:cNvPr>
          <p:cNvSpPr/>
          <p:nvPr/>
        </p:nvSpPr>
        <p:spPr>
          <a:xfrm>
            <a:off x="5597655" y="47244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3993BCAC-5BA4-1EE2-1C62-04BFBB1F857B}"/>
              </a:ext>
            </a:extLst>
          </p:cNvPr>
          <p:cNvSpPr/>
          <p:nvPr/>
        </p:nvSpPr>
        <p:spPr>
          <a:xfrm rot="10627454">
            <a:off x="11281350" y="49558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1" name="Flecha: hacia abajo 20">
            <a:extLst>
              <a:ext uri="{FF2B5EF4-FFF2-40B4-BE49-F238E27FC236}">
                <a16:creationId xmlns:a16="http://schemas.microsoft.com/office/drawing/2014/main" id="{11E4AEEC-D002-7427-385E-92CFC2EADB6D}"/>
              </a:ext>
            </a:extLst>
          </p:cNvPr>
          <p:cNvSpPr/>
          <p:nvPr/>
        </p:nvSpPr>
        <p:spPr>
          <a:xfrm rot="10627454">
            <a:off x="11281351" y="52606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39715259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6BD04-60B5-8095-3290-653D1A905C36}"/>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B72C653A-A0B3-396B-58E9-98BC6428EBB0}"/>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POLÍTICOS </a:t>
            </a:r>
          </a:p>
          <a:p>
            <a:pPr marL="12700">
              <a:spcBef>
                <a:spcPts val="100"/>
              </a:spcBef>
            </a:pPr>
            <a:r>
              <a:rPr lang="es-ES" sz="2400" spc="-80" dirty="0">
                <a:solidFill>
                  <a:srgbClr val="000000"/>
                </a:solidFill>
              </a:rPr>
              <a:t>¿Cuánto confía en los políticos de Chile?</a:t>
            </a:r>
            <a:endParaRPr lang="es-ES" sz="2400" dirty="0"/>
          </a:p>
        </p:txBody>
      </p:sp>
      <p:pic>
        <p:nvPicPr>
          <p:cNvPr id="10" name="Imagen 9">
            <a:extLst>
              <a:ext uri="{FF2B5EF4-FFF2-40B4-BE49-F238E27FC236}">
                <a16:creationId xmlns:a16="http://schemas.microsoft.com/office/drawing/2014/main" id="{FE90FE82-B4E4-7AF3-763F-7940E6ED7E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0116" y="1600200"/>
            <a:ext cx="7429968" cy="4953312"/>
          </a:xfrm>
          <a:prstGeom prst="rect">
            <a:avLst/>
          </a:prstGeom>
        </p:spPr>
      </p:pic>
      <p:sp>
        <p:nvSpPr>
          <p:cNvPr id="3" name="object 4">
            <a:extLst>
              <a:ext uri="{FF2B5EF4-FFF2-40B4-BE49-F238E27FC236}">
                <a16:creationId xmlns:a16="http://schemas.microsoft.com/office/drawing/2014/main" id="{D26A12D4-C433-8D31-0E23-CA6A8144AA5A}"/>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15650420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817D9-5AA7-39C5-7340-AB07ADCED480}"/>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434B5101-62DC-E81B-6B11-1D1E871CC1BB}"/>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POLÍTICOS </a:t>
            </a:r>
          </a:p>
          <a:p>
            <a:pPr marL="12700">
              <a:spcBef>
                <a:spcPts val="100"/>
              </a:spcBef>
            </a:pPr>
            <a:r>
              <a:rPr lang="es-ES" sz="2400" spc="-80" dirty="0">
                <a:solidFill>
                  <a:srgbClr val="000000"/>
                </a:solidFill>
              </a:rPr>
              <a:t>¿Cuánto confía en los políticos de Chile?</a:t>
            </a:r>
            <a:endParaRPr lang="es-ES" sz="2400" dirty="0"/>
          </a:p>
        </p:txBody>
      </p:sp>
      <p:pic>
        <p:nvPicPr>
          <p:cNvPr id="2" name="Imagen 1" descr="Gráfico, Gráfico de barras&#10;&#10;El contenido generado por IA puede ser incorrecto.">
            <a:extLst>
              <a:ext uri="{FF2B5EF4-FFF2-40B4-BE49-F238E27FC236}">
                <a16:creationId xmlns:a16="http://schemas.microsoft.com/office/drawing/2014/main" id="{47A389EA-F353-5A62-4DF8-6F773A7D194F}"/>
              </a:ext>
            </a:extLst>
          </p:cNvPr>
          <p:cNvPicPr>
            <a:picLocks noChangeAspect="1"/>
          </p:cNvPicPr>
          <p:nvPr/>
        </p:nvPicPr>
        <p:blipFill>
          <a:blip r:embed="rId2"/>
          <a:stretch>
            <a:fillRect/>
          </a:stretch>
        </p:blipFill>
        <p:spPr>
          <a:xfrm>
            <a:off x="3186113" y="1485900"/>
            <a:ext cx="6657975" cy="4438650"/>
          </a:xfrm>
          <a:prstGeom prst="rect">
            <a:avLst/>
          </a:prstGeom>
        </p:spPr>
      </p:pic>
      <p:sp>
        <p:nvSpPr>
          <p:cNvPr id="4" name="object 4">
            <a:extLst>
              <a:ext uri="{FF2B5EF4-FFF2-40B4-BE49-F238E27FC236}">
                <a16:creationId xmlns:a16="http://schemas.microsoft.com/office/drawing/2014/main" id="{D6832EAA-E081-33AA-2CEB-0AC6B7913B1D}"/>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33994682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544BB-DBFA-D2AC-5896-0A40FBD82264}"/>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A7E1559C-BD51-5343-0928-AABF97CAD31E}"/>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POLÍTICOS </a:t>
            </a:r>
          </a:p>
          <a:p>
            <a:pPr marL="12700">
              <a:spcBef>
                <a:spcPts val="100"/>
              </a:spcBef>
            </a:pPr>
            <a:r>
              <a:rPr lang="es-ES" sz="2400" spc="-80" dirty="0">
                <a:solidFill>
                  <a:srgbClr val="000000"/>
                </a:solidFill>
              </a:rPr>
              <a:t>¿Cuánto confía en los políticos de Chile?</a:t>
            </a:r>
            <a:endParaRPr lang="es-ES" sz="2400" dirty="0"/>
          </a:p>
        </p:txBody>
      </p:sp>
      <p:pic>
        <p:nvPicPr>
          <p:cNvPr id="7" name="Imagen 6">
            <a:extLst>
              <a:ext uri="{FF2B5EF4-FFF2-40B4-BE49-F238E27FC236}">
                <a16:creationId xmlns:a16="http://schemas.microsoft.com/office/drawing/2014/main" id="{A82C8E7D-EBC9-A20B-8AA6-D7C8C85390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676400"/>
            <a:ext cx="7201368" cy="4800912"/>
          </a:xfrm>
          <a:prstGeom prst="rect">
            <a:avLst/>
          </a:prstGeom>
        </p:spPr>
      </p:pic>
      <p:sp>
        <p:nvSpPr>
          <p:cNvPr id="3" name="object 4">
            <a:extLst>
              <a:ext uri="{FF2B5EF4-FFF2-40B4-BE49-F238E27FC236}">
                <a16:creationId xmlns:a16="http://schemas.microsoft.com/office/drawing/2014/main" id="{867CCBDD-6841-B18F-119E-FA3135B51D24}"/>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29859879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53F69-7A2B-92DF-065E-5A6BDC266020}"/>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3C91559B-12CB-B4CA-C1C2-518F3ED972C7}"/>
              </a:ext>
            </a:extLst>
          </p:cNvPr>
          <p:cNvSpPr txBox="1">
            <a:spLocks/>
          </p:cNvSpPr>
          <p:nvPr/>
        </p:nvSpPr>
        <p:spPr>
          <a:xfrm>
            <a:off x="838200" y="676275"/>
            <a:ext cx="11353800" cy="1331134"/>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POLÍTICOS </a:t>
            </a:r>
          </a:p>
          <a:p>
            <a:pPr marL="12700">
              <a:spcBef>
                <a:spcPts val="100"/>
              </a:spcBef>
            </a:pPr>
            <a:r>
              <a:rPr lang="es-ES" sz="2400" spc="-80" dirty="0">
                <a:solidFill>
                  <a:srgbClr val="000000"/>
                </a:solidFill>
              </a:rPr>
              <a:t>¿Cuánto confía en los políticos de Chile?</a:t>
            </a:r>
            <a:endParaRPr lang="es-ES" sz="2400" dirty="0"/>
          </a:p>
          <a:p>
            <a:pPr marL="12700">
              <a:spcBef>
                <a:spcPts val="100"/>
              </a:spcBef>
            </a:pPr>
            <a:r>
              <a:rPr lang="es-ES" sz="2400" spc="-80" dirty="0">
                <a:solidFill>
                  <a:schemeClr val="tx1"/>
                </a:solidFill>
              </a:rPr>
              <a:t>Evolución del nivel de confianza de los encuestados entre Ola 1 y Ola 3</a:t>
            </a:r>
            <a:endParaRPr lang="es-ES" dirty="0"/>
          </a:p>
        </p:txBody>
      </p:sp>
      <p:graphicFrame>
        <p:nvGraphicFramePr>
          <p:cNvPr id="6" name="Tabla 5">
            <a:extLst>
              <a:ext uri="{FF2B5EF4-FFF2-40B4-BE49-F238E27FC236}">
                <a16:creationId xmlns:a16="http://schemas.microsoft.com/office/drawing/2014/main" id="{2F965521-55C3-8614-DA86-B842CC8F531C}"/>
              </a:ext>
            </a:extLst>
          </p:cNvPr>
          <p:cNvGraphicFramePr>
            <a:graphicFrameLocks noGrp="1"/>
          </p:cNvGraphicFramePr>
          <p:nvPr>
            <p:extLst>
              <p:ext uri="{D42A27DB-BD31-4B8C-83A1-F6EECF244321}">
                <p14:modId xmlns:p14="http://schemas.microsoft.com/office/powerpoint/2010/main" val="4115800116"/>
              </p:ext>
            </p:extLst>
          </p:nvPr>
        </p:nvGraphicFramePr>
        <p:xfrm>
          <a:off x="1266824" y="30099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Alta a Media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Alta a Baja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2%</a:t>
                      </a:r>
                      <a:endParaRPr lang="es-CL" sz="1400" b="0"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0%</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Media a Baja</a:t>
                      </a:r>
                      <a:endParaRPr lang="es-CL"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b="1" u="none" strike="noStrike" dirty="0">
                          <a:effectLst/>
                        </a:rPr>
                        <a:t>11%</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u="none" strike="noStrike" dirty="0">
                          <a:effectLst/>
                        </a:rPr>
                        <a:t>Desde Baja a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b="1" u="none" strike="noStrike" dirty="0">
                          <a:effectLst/>
                        </a:rPr>
                        <a:t>Desde Baja a Media</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12%</a:t>
                      </a:r>
                      <a:endParaRPr lang="es-CL" sz="1400" b="1" i="0" u="none" strike="noStrike">
                        <a:solidFill>
                          <a:srgbClr val="000000"/>
                        </a:solidFill>
                        <a:effectLst/>
                        <a:latin typeface="Aptos Narrow"/>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56%</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9" name="Tabla 8">
            <a:extLst>
              <a:ext uri="{FF2B5EF4-FFF2-40B4-BE49-F238E27FC236}">
                <a16:creationId xmlns:a16="http://schemas.microsoft.com/office/drawing/2014/main" id="{CC347F3A-F134-3899-CE87-341DC3E5CC2E}"/>
              </a:ext>
            </a:extLst>
          </p:cNvPr>
          <p:cNvGraphicFramePr>
            <a:graphicFrameLocks noGrp="1"/>
          </p:cNvGraphicFramePr>
          <p:nvPr>
            <p:extLst>
              <p:ext uri="{D42A27DB-BD31-4B8C-83A1-F6EECF244321}">
                <p14:modId xmlns:p14="http://schemas.microsoft.com/office/powerpoint/2010/main" val="2263188464"/>
              </p:ext>
            </p:extLst>
          </p:nvPr>
        </p:nvGraphicFramePr>
        <p:xfrm>
          <a:off x="6372228" y="30099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algn="ctr" fontAlgn="b">
                        <a:buNone/>
                      </a:pPr>
                      <a:r>
                        <a:rPr lang="es-CL" sz="1400" u="none" strike="noStrike" dirty="0">
                          <a:effectLst/>
                        </a:rPr>
                        <a:t>Desde Alta a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algn="ctr" fontAlgn="b">
                        <a:buNone/>
                      </a:pPr>
                      <a:r>
                        <a:rPr lang="es-CL" sz="1400" u="none" strike="noStrike" dirty="0">
                          <a:effectLst/>
                        </a:rPr>
                        <a:t>Desde Alta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3%</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405108789"/>
                  </a:ext>
                </a:extLst>
              </a:tr>
              <a:tr h="242087">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algn="ctr" fontAlgn="b">
                        <a:buNone/>
                      </a:pPr>
                      <a:r>
                        <a:rPr lang="es-CL" sz="1400" u="none" strike="noStrike" dirty="0">
                          <a:effectLst/>
                        </a:rPr>
                        <a:t>Desde Media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8%</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algn="ctr" fontAlgn="b">
                        <a:buNone/>
                      </a:pPr>
                      <a:r>
                        <a:rPr lang="es-CL" sz="1400" b="0" u="none" strike="noStrike" dirty="0">
                          <a:effectLst/>
                        </a:rPr>
                        <a:t>Desde Baja a Alta</a:t>
                      </a:r>
                      <a:endParaRPr lang="es-CL" sz="1400" b="0" i="0" u="none" strike="noStrike">
                        <a:solidFill>
                          <a:srgbClr val="000000"/>
                        </a:solidFill>
                        <a:effectLst/>
                        <a:latin typeface="Aptos Narrow"/>
                      </a:endParaRPr>
                    </a:p>
                  </a:txBody>
                  <a:tcPr marL="5208" marR="5208" marT="5208"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algn="ctr" fontAlgn="b">
                        <a:buNone/>
                      </a:pPr>
                      <a:r>
                        <a:rPr lang="es-CL" sz="1400" b="1" u="none" strike="noStrike" dirty="0">
                          <a:effectLst/>
                        </a:rPr>
                        <a:t>Desde Baja a Media</a:t>
                      </a:r>
                      <a:endParaRPr lang="es-CL"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b="1" u="none" strike="noStrike" dirty="0">
                          <a:effectLst/>
                        </a:rPr>
                        <a:t>23%</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756053034"/>
                  </a:ext>
                </a:extLst>
              </a:tr>
              <a:tr h="242087">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47%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11" name="CuadroTexto 10">
            <a:extLst>
              <a:ext uri="{FF2B5EF4-FFF2-40B4-BE49-F238E27FC236}">
                <a16:creationId xmlns:a16="http://schemas.microsoft.com/office/drawing/2014/main" id="{06CEA08D-3E32-6FE0-D6B6-F352FFECEC25}"/>
              </a:ext>
            </a:extLst>
          </p:cNvPr>
          <p:cNvSpPr txBox="1"/>
          <p:nvPr/>
        </p:nvSpPr>
        <p:spPr>
          <a:xfrm>
            <a:off x="1848073" y="23954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3" name="CuadroTexto 12">
            <a:extLst>
              <a:ext uri="{FF2B5EF4-FFF2-40B4-BE49-F238E27FC236}">
                <a16:creationId xmlns:a16="http://schemas.microsoft.com/office/drawing/2014/main" id="{A6169BA1-E1CD-A5FC-AE26-8EC353383147}"/>
              </a:ext>
            </a:extLst>
          </p:cNvPr>
          <p:cNvSpPr txBox="1"/>
          <p:nvPr/>
        </p:nvSpPr>
        <p:spPr>
          <a:xfrm>
            <a:off x="7058025" y="24060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7" name="Flecha: hacia abajo 16">
            <a:extLst>
              <a:ext uri="{FF2B5EF4-FFF2-40B4-BE49-F238E27FC236}">
                <a16:creationId xmlns:a16="http://schemas.microsoft.com/office/drawing/2014/main" id="{4CA9DE71-F5C3-7CE4-1B11-E385094D70F2}"/>
              </a:ext>
            </a:extLst>
          </p:cNvPr>
          <p:cNvSpPr/>
          <p:nvPr/>
        </p:nvSpPr>
        <p:spPr>
          <a:xfrm rot="10800000">
            <a:off x="5340480" y="5200706"/>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9" name="Flecha: hacia abajo 18">
            <a:extLst>
              <a:ext uri="{FF2B5EF4-FFF2-40B4-BE49-F238E27FC236}">
                <a16:creationId xmlns:a16="http://schemas.microsoft.com/office/drawing/2014/main" id="{4DE589E7-D4DB-3BD4-1A27-B40029107935}"/>
              </a:ext>
            </a:extLst>
          </p:cNvPr>
          <p:cNvSpPr/>
          <p:nvPr/>
        </p:nvSpPr>
        <p:spPr>
          <a:xfrm>
            <a:off x="5340480" y="46863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0" name="Flecha: hacia abajo 19">
            <a:extLst>
              <a:ext uri="{FF2B5EF4-FFF2-40B4-BE49-F238E27FC236}">
                <a16:creationId xmlns:a16="http://schemas.microsoft.com/office/drawing/2014/main" id="{D565FABF-556F-75F6-E583-3F00EFF1B07C}"/>
              </a:ext>
            </a:extLst>
          </p:cNvPr>
          <p:cNvSpPr/>
          <p:nvPr/>
        </p:nvSpPr>
        <p:spPr>
          <a:xfrm rot="10800000">
            <a:off x="11055479" y="5200706"/>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41997498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786AC-E6C9-A21E-DD52-716EE5F982C6}"/>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82E582DC-6D50-0A87-471E-319DC7B7CA91}"/>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PARTIDOS POLÍTICOS </a:t>
            </a:r>
          </a:p>
          <a:p>
            <a:pPr marL="12700">
              <a:spcBef>
                <a:spcPts val="100"/>
              </a:spcBef>
            </a:pPr>
            <a:r>
              <a:rPr lang="es-ES" sz="2400" spc="-80" dirty="0">
                <a:solidFill>
                  <a:srgbClr val="000000"/>
                </a:solidFill>
              </a:rPr>
              <a:t>¿Cuánto confía en los partidos políticos de Chile?</a:t>
            </a:r>
            <a:endParaRPr lang="es-ES" sz="2400" dirty="0"/>
          </a:p>
        </p:txBody>
      </p:sp>
      <p:pic>
        <p:nvPicPr>
          <p:cNvPr id="11" name="Imagen 10">
            <a:extLst>
              <a:ext uri="{FF2B5EF4-FFF2-40B4-BE49-F238E27FC236}">
                <a16:creationId xmlns:a16="http://schemas.microsoft.com/office/drawing/2014/main" id="{9A5E353E-121B-690A-9162-298F3C7175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1600200"/>
            <a:ext cx="6858000" cy="4572000"/>
          </a:xfrm>
          <a:prstGeom prst="rect">
            <a:avLst/>
          </a:prstGeom>
        </p:spPr>
      </p:pic>
      <p:sp>
        <p:nvSpPr>
          <p:cNvPr id="3" name="object 4">
            <a:extLst>
              <a:ext uri="{FF2B5EF4-FFF2-40B4-BE49-F238E27FC236}">
                <a16:creationId xmlns:a16="http://schemas.microsoft.com/office/drawing/2014/main" id="{ED5591CB-57F8-2AE4-5212-D9970A5EAF18}"/>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8088264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08664-BD0E-48CF-BABE-EC2C9B02E22B}"/>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6B0E91D5-62DC-1B7E-DC73-328819B6A97D}"/>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PARTIDOS POLÍTICOS </a:t>
            </a:r>
          </a:p>
          <a:p>
            <a:pPr marL="12700">
              <a:spcBef>
                <a:spcPts val="100"/>
              </a:spcBef>
            </a:pPr>
            <a:r>
              <a:rPr lang="es-ES" sz="2400" spc="-80" dirty="0">
                <a:solidFill>
                  <a:srgbClr val="000000"/>
                </a:solidFill>
              </a:rPr>
              <a:t>¿Cuánto confía en los partidos políticos de Chile?</a:t>
            </a:r>
            <a:endParaRPr lang="es-ES" sz="2400" dirty="0"/>
          </a:p>
        </p:txBody>
      </p:sp>
      <p:pic>
        <p:nvPicPr>
          <p:cNvPr id="12" name="Imagen 11">
            <a:extLst>
              <a:ext uri="{FF2B5EF4-FFF2-40B4-BE49-F238E27FC236}">
                <a16:creationId xmlns:a16="http://schemas.microsoft.com/office/drawing/2014/main" id="{4B70F5A4-F2D8-752D-49C3-7F506C13B8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1625288"/>
            <a:ext cx="7277568" cy="4851712"/>
          </a:xfrm>
          <a:prstGeom prst="rect">
            <a:avLst/>
          </a:prstGeom>
        </p:spPr>
      </p:pic>
      <p:sp>
        <p:nvSpPr>
          <p:cNvPr id="3" name="object 4">
            <a:extLst>
              <a:ext uri="{FF2B5EF4-FFF2-40B4-BE49-F238E27FC236}">
                <a16:creationId xmlns:a16="http://schemas.microsoft.com/office/drawing/2014/main" id="{243AC816-2FBC-0E1B-8452-11936EC59720}"/>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12562276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AFFFA3-D1C6-1A65-9460-E0FDCA6835E4}"/>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8DABC312-8B65-F4D7-4C10-57C6EDF41BC8}"/>
              </a:ext>
            </a:extLst>
          </p:cNvPr>
          <p:cNvSpPr txBox="1">
            <a:spLocks/>
          </p:cNvSpPr>
          <p:nvPr/>
        </p:nvSpPr>
        <p:spPr>
          <a:xfrm>
            <a:off x="838200" y="533400"/>
            <a:ext cx="11353800" cy="948978"/>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PARTIDOS POLÍTICOS </a:t>
            </a:r>
          </a:p>
          <a:p>
            <a:pPr marL="12700">
              <a:spcBef>
                <a:spcPts val="100"/>
              </a:spcBef>
            </a:pPr>
            <a:r>
              <a:rPr lang="es-ES" sz="2400" spc="-80" dirty="0">
                <a:solidFill>
                  <a:srgbClr val="000000"/>
                </a:solidFill>
              </a:rPr>
              <a:t>¿Cuánto confía en los partidos políticos de Chile?</a:t>
            </a:r>
            <a:endParaRPr lang="es-ES" sz="2400" dirty="0"/>
          </a:p>
        </p:txBody>
      </p:sp>
      <p:pic>
        <p:nvPicPr>
          <p:cNvPr id="6" name="Imagen 5">
            <a:extLst>
              <a:ext uri="{FF2B5EF4-FFF2-40B4-BE49-F238E27FC236}">
                <a16:creationId xmlns:a16="http://schemas.microsoft.com/office/drawing/2014/main" id="{C8A96479-C889-5F28-90A8-DB81AB461A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316" y="1523688"/>
            <a:ext cx="7201368" cy="4800912"/>
          </a:xfrm>
          <a:prstGeom prst="rect">
            <a:avLst/>
          </a:prstGeom>
        </p:spPr>
      </p:pic>
      <p:sp>
        <p:nvSpPr>
          <p:cNvPr id="3" name="object 4">
            <a:extLst>
              <a:ext uri="{FF2B5EF4-FFF2-40B4-BE49-F238E27FC236}">
                <a16:creationId xmlns:a16="http://schemas.microsoft.com/office/drawing/2014/main" id="{F69EEE3D-AA46-969E-6FB0-256371F48D83}"/>
              </a:ext>
            </a:extLst>
          </p:cNvPr>
          <p:cNvSpPr txBox="1"/>
          <p:nvPr/>
        </p:nvSpPr>
        <p:spPr>
          <a:xfrm>
            <a:off x="9764649" y="5271731"/>
            <a:ext cx="2113280" cy="1330492"/>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se generaron de 0 a 3 Confianza Baja, 4 a 6 Confianza Media y de 7 a 10 Confianza Alta. </a:t>
            </a:r>
          </a:p>
        </p:txBody>
      </p:sp>
    </p:spTree>
    <p:extLst>
      <p:ext uri="{BB962C8B-B14F-4D97-AF65-F5344CB8AC3E}">
        <p14:creationId xmlns:p14="http://schemas.microsoft.com/office/powerpoint/2010/main" val="538774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404EA-5769-6528-613E-3409F08E221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896F664-898E-F4ED-7F18-973A3E55942F}"/>
              </a:ext>
            </a:extLst>
          </p:cNvPr>
          <p:cNvSpPr txBox="1"/>
          <p:nvPr/>
        </p:nvSpPr>
        <p:spPr>
          <a:xfrm>
            <a:off x="1601850" y="3908169"/>
            <a:ext cx="10069950" cy="2783454"/>
          </a:xfrm>
          <a:prstGeom prst="rect">
            <a:avLst/>
          </a:prstGeom>
        </p:spPr>
        <p:txBody>
          <a:bodyPr vert="horz" wrap="square" lIns="0" tIns="13335" rIns="0" bIns="0" rtlCol="0" anchor="t">
            <a:spAutoFit/>
          </a:bodyPr>
          <a:lstStyle/>
          <a:p>
            <a:pPr marL="12065" marR="492125">
              <a:tabLst>
                <a:tab pos="299085" algn="l"/>
              </a:tabLst>
            </a:pPr>
            <a:r>
              <a:rPr lang="es-ES" b="1" spc="-10" dirty="0">
                <a:latin typeface="Candara"/>
                <a:cs typeface="Candara"/>
              </a:rPr>
              <a:t>Confianza en el gobierno: </a:t>
            </a:r>
          </a:p>
          <a:p>
            <a:pPr marL="12065" marR="492125">
              <a:tabLst>
                <a:tab pos="299085" algn="l"/>
              </a:tabLst>
            </a:pPr>
            <a:endParaRPr lang="es-ES" spc="-10" dirty="0">
              <a:latin typeface="Candara"/>
              <a:cs typeface="Candara"/>
            </a:endParaRPr>
          </a:p>
          <a:p>
            <a:pPr marL="354965" marR="492125" indent="-342900">
              <a:buFont typeface="Arial"/>
              <a:buChar char="•"/>
              <a:tabLst>
                <a:tab pos="299085" algn="l"/>
              </a:tabLst>
            </a:pPr>
            <a:r>
              <a:rPr lang="es-ES" spc="-10" dirty="0">
                <a:latin typeface="Candara"/>
                <a:cs typeface="Candara"/>
              </a:rPr>
              <a:t>Se produjo un efecto espejo tras el cambio de mando respecto al gobierno. La confianza y creencia de que el gobierno hace lo correcto se reconfigura drásticamente, disparándose o desplomándose según el candidato apoyado. </a:t>
            </a:r>
          </a:p>
          <a:p>
            <a:pPr marL="12065" marR="492125">
              <a:tabLst>
                <a:tab pos="299085" algn="l"/>
              </a:tabLst>
            </a:pPr>
            <a:endParaRPr lang="es-ES" spc="-10" dirty="0">
              <a:latin typeface="Candara"/>
              <a:cs typeface="Candara"/>
            </a:endParaRPr>
          </a:p>
          <a:p>
            <a:pPr marL="354965" marR="492125" indent="-342900">
              <a:buFont typeface="Arial"/>
              <a:buChar char="•"/>
              <a:tabLst>
                <a:tab pos="299085" algn="l"/>
              </a:tabLst>
            </a:pPr>
            <a:r>
              <a:rPr lang="es-ES" spc="-10" dirty="0">
                <a:latin typeface="Candara"/>
                <a:cs typeface="Candara"/>
              </a:rPr>
              <a:t>Los votantes de Kast pasaron de una desconfianza casi total (72%) a ser el soporte del nuevo gobierno con una alta confianza de 7% (Ola 1) a 47% (Ola 3%). En el caso de los votantes de Jara se desploma la confianza, con un 56% de sus votantes reportando baja confianza en Ola 3 y sólo un 12%  declarando alta confianza (Ola 3).</a:t>
            </a:r>
          </a:p>
        </p:txBody>
      </p:sp>
      <p:sp>
        <p:nvSpPr>
          <p:cNvPr id="3" name="object 3" descr="$PPTXTitle">
            <a:extLst>
              <a:ext uri="{FF2B5EF4-FFF2-40B4-BE49-F238E27FC236}">
                <a16:creationId xmlns:a16="http://schemas.microsoft.com/office/drawing/2014/main" id="{9747ACC1-0E11-47CD-2F26-171B3E775BA9}"/>
              </a:ext>
            </a:extLst>
          </p:cNvPr>
          <p:cNvSpPr txBox="1">
            <a:spLocks noGrp="1"/>
          </p:cNvSpPr>
          <p:nvPr>
            <p:ph type="title"/>
          </p:nvPr>
        </p:nvSpPr>
        <p:spPr>
          <a:xfrm>
            <a:off x="3048000" y="71470"/>
            <a:ext cx="5655945" cy="635000"/>
          </a:xfrm>
          <a:prstGeom prst="rect">
            <a:avLst/>
          </a:prstGeom>
        </p:spPr>
        <p:txBody>
          <a:bodyPr vert="horz" wrap="square" lIns="0" tIns="12065" rIns="0" bIns="0" rtlCol="0">
            <a:spAutoFit/>
          </a:bodyPr>
          <a:lstStyle/>
          <a:p>
            <a:pPr marL="12700">
              <a:lnSpc>
                <a:spcPct val="100000"/>
              </a:lnSpc>
              <a:spcBef>
                <a:spcPts val="95"/>
              </a:spcBef>
            </a:pPr>
            <a:r>
              <a:rPr spc="-10" dirty="0"/>
              <a:t>PRINCIPALES</a:t>
            </a:r>
            <a:r>
              <a:rPr spc="-200" dirty="0"/>
              <a:t> </a:t>
            </a:r>
            <a:r>
              <a:rPr spc="-10" dirty="0"/>
              <a:t>HALLAZGOS</a:t>
            </a:r>
          </a:p>
        </p:txBody>
      </p:sp>
      <p:grpSp>
        <p:nvGrpSpPr>
          <p:cNvPr id="4" name="object 4">
            <a:extLst>
              <a:ext uri="{FF2B5EF4-FFF2-40B4-BE49-F238E27FC236}">
                <a16:creationId xmlns:a16="http://schemas.microsoft.com/office/drawing/2014/main" id="{8D508DDE-7A00-E2A3-992E-C9651AD29CFE}"/>
              </a:ext>
            </a:extLst>
          </p:cNvPr>
          <p:cNvGrpSpPr/>
          <p:nvPr/>
        </p:nvGrpSpPr>
        <p:grpSpPr>
          <a:xfrm>
            <a:off x="826052" y="903767"/>
            <a:ext cx="495934" cy="495934"/>
            <a:chOff x="851710" y="5644858"/>
            <a:chExt cx="495934" cy="495934"/>
          </a:xfrm>
        </p:grpSpPr>
        <p:sp>
          <p:nvSpPr>
            <p:cNvPr id="5" name="object 5">
              <a:extLst>
                <a:ext uri="{FF2B5EF4-FFF2-40B4-BE49-F238E27FC236}">
                  <a16:creationId xmlns:a16="http://schemas.microsoft.com/office/drawing/2014/main" id="{56CCA564-77EC-A520-F27B-1D4D4165C4E3}"/>
                </a:ext>
              </a:extLst>
            </p:cNvPr>
            <p:cNvSpPr/>
            <p:nvPr/>
          </p:nvSpPr>
          <p:spPr>
            <a:xfrm>
              <a:off x="851710" y="5644858"/>
              <a:ext cx="495934" cy="495934"/>
            </a:xfrm>
            <a:custGeom>
              <a:avLst/>
              <a:gdLst/>
              <a:ahLst/>
              <a:cxnLst/>
              <a:rect l="l" t="t" r="r" b="b"/>
              <a:pathLst>
                <a:path w="495934" h="495935">
                  <a:moveTo>
                    <a:pt x="248013" y="0"/>
                  </a:moveTo>
                  <a:lnTo>
                    <a:pt x="247779" y="0"/>
                  </a:lnTo>
                  <a:lnTo>
                    <a:pt x="197783" y="5051"/>
                  </a:lnTo>
                  <a:lnTo>
                    <a:pt x="151272" y="19501"/>
                  </a:lnTo>
                  <a:lnTo>
                    <a:pt x="109192" y="42353"/>
                  </a:lnTo>
                  <a:lnTo>
                    <a:pt x="72534" y="72610"/>
                  </a:lnTo>
                  <a:lnTo>
                    <a:pt x="42292" y="109276"/>
                  </a:lnTo>
                  <a:lnTo>
                    <a:pt x="19460" y="151355"/>
                  </a:lnTo>
                  <a:lnTo>
                    <a:pt x="5031" y="197850"/>
                  </a:lnTo>
                  <a:lnTo>
                    <a:pt x="0" y="247765"/>
                  </a:lnTo>
                  <a:lnTo>
                    <a:pt x="5033" y="297703"/>
                  </a:lnTo>
                  <a:lnTo>
                    <a:pt x="19471" y="344215"/>
                  </a:lnTo>
                  <a:lnTo>
                    <a:pt x="42316" y="386305"/>
                  </a:lnTo>
                  <a:lnTo>
                    <a:pt x="72571" y="422977"/>
                  </a:lnTo>
                  <a:lnTo>
                    <a:pt x="109242" y="453234"/>
                  </a:lnTo>
                  <a:lnTo>
                    <a:pt x="151331" y="476080"/>
                  </a:lnTo>
                  <a:lnTo>
                    <a:pt x="197842" y="490519"/>
                  </a:lnTo>
                  <a:lnTo>
                    <a:pt x="247779" y="495553"/>
                  </a:lnTo>
                  <a:lnTo>
                    <a:pt x="297715" y="490519"/>
                  </a:lnTo>
                  <a:lnTo>
                    <a:pt x="323531" y="482505"/>
                  </a:lnTo>
                  <a:lnTo>
                    <a:pt x="247779" y="482505"/>
                  </a:lnTo>
                  <a:lnTo>
                    <a:pt x="200472" y="477736"/>
                  </a:lnTo>
                  <a:lnTo>
                    <a:pt x="156411" y="464058"/>
                  </a:lnTo>
                  <a:lnTo>
                    <a:pt x="116538" y="442415"/>
                  </a:lnTo>
                  <a:lnTo>
                    <a:pt x="81799" y="413751"/>
                  </a:lnTo>
                  <a:lnTo>
                    <a:pt x="53136" y="379011"/>
                  </a:lnTo>
                  <a:lnTo>
                    <a:pt x="31494" y="339137"/>
                  </a:lnTo>
                  <a:lnTo>
                    <a:pt x="17817" y="295074"/>
                  </a:lnTo>
                  <a:lnTo>
                    <a:pt x="13048" y="247765"/>
                  </a:lnTo>
                  <a:lnTo>
                    <a:pt x="17861" y="200480"/>
                  </a:lnTo>
                  <a:lnTo>
                    <a:pt x="31564" y="156438"/>
                  </a:lnTo>
                  <a:lnTo>
                    <a:pt x="53216" y="116582"/>
                  </a:lnTo>
                  <a:lnTo>
                    <a:pt x="81876" y="81854"/>
                  </a:lnTo>
                  <a:lnTo>
                    <a:pt x="116603" y="53194"/>
                  </a:lnTo>
                  <a:lnTo>
                    <a:pt x="156457" y="31546"/>
                  </a:lnTo>
                  <a:lnTo>
                    <a:pt x="200496" y="17850"/>
                  </a:lnTo>
                  <a:lnTo>
                    <a:pt x="247779" y="13048"/>
                  </a:lnTo>
                  <a:lnTo>
                    <a:pt x="323645" y="13048"/>
                  </a:lnTo>
                  <a:lnTo>
                    <a:pt x="297922" y="5051"/>
                  </a:lnTo>
                  <a:lnTo>
                    <a:pt x="248013" y="0"/>
                  </a:lnTo>
                  <a:close/>
                </a:path>
                <a:path w="495934" h="495935">
                  <a:moveTo>
                    <a:pt x="323645" y="13048"/>
                  </a:moveTo>
                  <a:lnTo>
                    <a:pt x="247779" y="13048"/>
                  </a:lnTo>
                  <a:lnTo>
                    <a:pt x="295418" y="17850"/>
                  </a:lnTo>
                  <a:lnTo>
                    <a:pt x="295193" y="17850"/>
                  </a:lnTo>
                  <a:lnTo>
                    <a:pt x="339244" y="31546"/>
                  </a:lnTo>
                  <a:lnTo>
                    <a:pt x="379093" y="53194"/>
                  </a:lnTo>
                  <a:lnTo>
                    <a:pt x="413807" y="81854"/>
                  </a:lnTo>
                  <a:lnTo>
                    <a:pt x="442447" y="116582"/>
                  </a:lnTo>
                  <a:lnTo>
                    <a:pt x="464072" y="156438"/>
                  </a:lnTo>
                  <a:lnTo>
                    <a:pt x="477739" y="200480"/>
                  </a:lnTo>
                  <a:lnTo>
                    <a:pt x="482505" y="247765"/>
                  </a:lnTo>
                  <a:lnTo>
                    <a:pt x="477736" y="295074"/>
                  </a:lnTo>
                  <a:lnTo>
                    <a:pt x="464059" y="339137"/>
                  </a:lnTo>
                  <a:lnTo>
                    <a:pt x="442417" y="379011"/>
                  </a:lnTo>
                  <a:lnTo>
                    <a:pt x="413755" y="413751"/>
                  </a:lnTo>
                  <a:lnTo>
                    <a:pt x="379016" y="442415"/>
                  </a:lnTo>
                  <a:lnTo>
                    <a:pt x="339144" y="464058"/>
                  </a:lnTo>
                  <a:lnTo>
                    <a:pt x="295084" y="477736"/>
                  </a:lnTo>
                  <a:lnTo>
                    <a:pt x="247779" y="482505"/>
                  </a:lnTo>
                  <a:lnTo>
                    <a:pt x="323531" y="482505"/>
                  </a:lnTo>
                  <a:lnTo>
                    <a:pt x="386313" y="453234"/>
                  </a:lnTo>
                  <a:lnTo>
                    <a:pt x="422982" y="422977"/>
                  </a:lnTo>
                  <a:lnTo>
                    <a:pt x="453238" y="386305"/>
                  </a:lnTo>
                  <a:lnTo>
                    <a:pt x="476082" y="344215"/>
                  </a:lnTo>
                  <a:lnTo>
                    <a:pt x="490520" y="297703"/>
                  </a:lnTo>
                  <a:lnTo>
                    <a:pt x="495553" y="247765"/>
                  </a:lnTo>
                  <a:lnTo>
                    <a:pt x="490543" y="197850"/>
                  </a:lnTo>
                  <a:lnTo>
                    <a:pt x="476133" y="151355"/>
                  </a:lnTo>
                  <a:lnTo>
                    <a:pt x="453318" y="109276"/>
                  </a:lnTo>
                  <a:lnTo>
                    <a:pt x="423095" y="72610"/>
                  </a:lnTo>
                  <a:lnTo>
                    <a:pt x="386458" y="42353"/>
                  </a:lnTo>
                  <a:lnTo>
                    <a:pt x="344402" y="19501"/>
                  </a:lnTo>
                  <a:lnTo>
                    <a:pt x="323645" y="13048"/>
                  </a:lnTo>
                  <a:close/>
                </a:path>
              </a:pathLst>
            </a:custGeom>
            <a:solidFill>
              <a:srgbClr val="000000"/>
            </a:solidFill>
          </p:spPr>
          <p:txBody>
            <a:bodyPr wrap="square" lIns="0" tIns="0" rIns="0" bIns="0" rtlCol="0"/>
            <a:lstStyle/>
            <a:p>
              <a:endParaRPr/>
            </a:p>
          </p:txBody>
        </p:sp>
        <p:pic>
          <p:nvPicPr>
            <p:cNvPr id="6" name="object 6">
              <a:extLst>
                <a:ext uri="{FF2B5EF4-FFF2-40B4-BE49-F238E27FC236}">
                  <a16:creationId xmlns:a16="http://schemas.microsoft.com/office/drawing/2014/main" id="{FFACBFF1-F30D-0A14-9EEA-4A99888213A7}"/>
                </a:ext>
              </a:extLst>
            </p:cNvPr>
            <p:cNvPicPr/>
            <p:nvPr/>
          </p:nvPicPr>
          <p:blipFill>
            <a:blip r:embed="rId2" cstate="print"/>
            <a:stretch>
              <a:fillRect/>
            </a:stretch>
          </p:blipFill>
          <p:spPr>
            <a:xfrm>
              <a:off x="1038217" y="5782988"/>
              <a:ext cx="118015" cy="222223"/>
            </a:xfrm>
            <a:prstGeom prst="rect">
              <a:avLst/>
            </a:prstGeom>
          </p:spPr>
        </p:pic>
      </p:grpSp>
      <p:sp>
        <p:nvSpPr>
          <p:cNvPr id="13" name="object 2">
            <a:extLst>
              <a:ext uri="{FF2B5EF4-FFF2-40B4-BE49-F238E27FC236}">
                <a16:creationId xmlns:a16="http://schemas.microsoft.com/office/drawing/2014/main" id="{C8845E39-B861-1C69-1F5C-D49C8D1C6B70}"/>
              </a:ext>
            </a:extLst>
          </p:cNvPr>
          <p:cNvSpPr txBox="1"/>
          <p:nvPr/>
        </p:nvSpPr>
        <p:spPr>
          <a:xfrm>
            <a:off x="1601850" y="914400"/>
            <a:ext cx="10069950" cy="2783454"/>
          </a:xfrm>
          <a:prstGeom prst="rect">
            <a:avLst/>
          </a:prstGeom>
        </p:spPr>
        <p:txBody>
          <a:bodyPr vert="horz" wrap="square" lIns="0" tIns="13335" rIns="0" bIns="0" rtlCol="0" anchor="t">
            <a:spAutoFit/>
          </a:bodyPr>
          <a:lstStyle/>
          <a:p>
            <a:pPr marL="12065" marR="492125">
              <a:tabLst>
                <a:tab pos="299085" algn="l"/>
              </a:tabLst>
            </a:pPr>
            <a:r>
              <a:rPr lang="es-ES" b="1" spc="-10" dirty="0">
                <a:latin typeface="Candara"/>
              </a:rPr>
              <a:t>Imparcialidad de las elecciones y satisfacción con la democracia:</a:t>
            </a:r>
          </a:p>
          <a:p>
            <a:pPr marL="12065" marR="492125">
              <a:tabLst>
                <a:tab pos="299085" algn="l"/>
              </a:tabLst>
            </a:pPr>
            <a:endParaRPr lang="es-ES" spc="-10" dirty="0">
              <a:solidFill>
                <a:srgbClr val="000000"/>
              </a:solidFill>
              <a:latin typeface="Candara"/>
            </a:endParaRPr>
          </a:p>
          <a:p>
            <a:pPr marL="354965" marR="492125" indent="-342900">
              <a:buFont typeface="Arial"/>
              <a:buChar char="•"/>
            </a:pPr>
            <a:r>
              <a:rPr lang="es-ES" spc="-10" dirty="0">
                <a:latin typeface="Candara"/>
              </a:rPr>
              <a:t>En los votantes de J.A. Kast se produjo un salto masivo en la percepción de que las elecciones serán/fueron "completamente libres" (33% antes de la elección y 60% después del cambio de mando). En el caso de los votantes de Jara se produjo el resultado inverso.  El mismo indicador cayó de 62% a 38%.</a:t>
            </a:r>
          </a:p>
          <a:p>
            <a:pPr marL="12065" marR="492125"/>
            <a:endParaRPr lang="es-ES" dirty="0"/>
          </a:p>
          <a:p>
            <a:pPr marL="354965" marR="492125" indent="-342900">
              <a:buFont typeface="Arial"/>
              <a:buChar char="•"/>
            </a:pPr>
            <a:r>
              <a:rPr lang="es-ES" spc="-10" dirty="0">
                <a:latin typeface="Candara"/>
              </a:rPr>
              <a:t>La insatisfacción con el funcionamiento de la democracia entre  los votantes de Jara subió del 31% al 48% entre las olas 1 y 3. En el caso de los votantes de Kast, se observó un comportamiento opuesto, ya que tras el cambio de mando bajó fuertemente: de 71% a 31%. </a:t>
            </a:r>
          </a:p>
        </p:txBody>
      </p:sp>
      <p:grpSp>
        <p:nvGrpSpPr>
          <p:cNvPr id="17" name="object 8">
            <a:extLst>
              <a:ext uri="{FF2B5EF4-FFF2-40B4-BE49-F238E27FC236}">
                <a16:creationId xmlns:a16="http://schemas.microsoft.com/office/drawing/2014/main" id="{4A810A1F-BE3D-0662-8809-C727741A3B45}"/>
              </a:ext>
            </a:extLst>
          </p:cNvPr>
          <p:cNvGrpSpPr/>
          <p:nvPr/>
        </p:nvGrpSpPr>
        <p:grpSpPr>
          <a:xfrm>
            <a:off x="823599" y="3886200"/>
            <a:ext cx="495934" cy="495934"/>
            <a:chOff x="621522" y="4938992"/>
            <a:chExt cx="495934" cy="495934"/>
          </a:xfrm>
        </p:grpSpPr>
        <p:sp>
          <p:nvSpPr>
            <p:cNvPr id="15" name="object 9">
              <a:extLst>
                <a:ext uri="{FF2B5EF4-FFF2-40B4-BE49-F238E27FC236}">
                  <a16:creationId xmlns:a16="http://schemas.microsoft.com/office/drawing/2014/main" id="{FA669A2E-D101-DA92-D226-7B7CB517C46C}"/>
                </a:ext>
              </a:extLst>
            </p:cNvPr>
            <p:cNvSpPr/>
            <p:nvPr/>
          </p:nvSpPr>
          <p:spPr>
            <a:xfrm>
              <a:off x="621522" y="4938992"/>
              <a:ext cx="495934" cy="495934"/>
            </a:xfrm>
            <a:custGeom>
              <a:avLst/>
              <a:gdLst/>
              <a:ahLst/>
              <a:cxnLst/>
              <a:rect l="l" t="t" r="r" b="b"/>
              <a:pathLst>
                <a:path w="495934" h="495935">
                  <a:moveTo>
                    <a:pt x="248013" y="0"/>
                  </a:moveTo>
                  <a:lnTo>
                    <a:pt x="197783" y="5051"/>
                  </a:lnTo>
                  <a:lnTo>
                    <a:pt x="151272" y="19501"/>
                  </a:lnTo>
                  <a:lnTo>
                    <a:pt x="109192" y="42352"/>
                  </a:lnTo>
                  <a:lnTo>
                    <a:pt x="72534" y="72610"/>
                  </a:lnTo>
                  <a:lnTo>
                    <a:pt x="42292" y="109276"/>
                  </a:lnTo>
                  <a:lnTo>
                    <a:pt x="19460" y="151355"/>
                  </a:lnTo>
                  <a:lnTo>
                    <a:pt x="5031" y="197850"/>
                  </a:lnTo>
                  <a:lnTo>
                    <a:pt x="0" y="247765"/>
                  </a:lnTo>
                  <a:lnTo>
                    <a:pt x="5033" y="297703"/>
                  </a:lnTo>
                  <a:lnTo>
                    <a:pt x="19471" y="344215"/>
                  </a:lnTo>
                  <a:lnTo>
                    <a:pt x="42315" y="386305"/>
                  </a:lnTo>
                  <a:lnTo>
                    <a:pt x="72571" y="422977"/>
                  </a:lnTo>
                  <a:lnTo>
                    <a:pt x="109242" y="453234"/>
                  </a:lnTo>
                  <a:lnTo>
                    <a:pt x="151331" y="476080"/>
                  </a:lnTo>
                  <a:lnTo>
                    <a:pt x="197842" y="490519"/>
                  </a:lnTo>
                  <a:lnTo>
                    <a:pt x="247779" y="495553"/>
                  </a:lnTo>
                  <a:lnTo>
                    <a:pt x="297715" y="490519"/>
                  </a:lnTo>
                  <a:lnTo>
                    <a:pt x="323531" y="482505"/>
                  </a:lnTo>
                  <a:lnTo>
                    <a:pt x="247779" y="482505"/>
                  </a:lnTo>
                  <a:lnTo>
                    <a:pt x="200472" y="477736"/>
                  </a:lnTo>
                  <a:lnTo>
                    <a:pt x="156411" y="464058"/>
                  </a:lnTo>
                  <a:lnTo>
                    <a:pt x="116538" y="442415"/>
                  </a:lnTo>
                  <a:lnTo>
                    <a:pt x="81799" y="413751"/>
                  </a:lnTo>
                  <a:lnTo>
                    <a:pt x="53136" y="379011"/>
                  </a:lnTo>
                  <a:lnTo>
                    <a:pt x="31494" y="339137"/>
                  </a:lnTo>
                  <a:lnTo>
                    <a:pt x="17817" y="295074"/>
                  </a:lnTo>
                  <a:lnTo>
                    <a:pt x="13048" y="247765"/>
                  </a:lnTo>
                  <a:lnTo>
                    <a:pt x="17861" y="200480"/>
                  </a:lnTo>
                  <a:lnTo>
                    <a:pt x="31564" y="156438"/>
                  </a:lnTo>
                  <a:lnTo>
                    <a:pt x="53216" y="116582"/>
                  </a:lnTo>
                  <a:lnTo>
                    <a:pt x="81876" y="81854"/>
                  </a:lnTo>
                  <a:lnTo>
                    <a:pt x="116603" y="53194"/>
                  </a:lnTo>
                  <a:lnTo>
                    <a:pt x="156457" y="31546"/>
                  </a:lnTo>
                  <a:lnTo>
                    <a:pt x="200496" y="17850"/>
                  </a:lnTo>
                  <a:lnTo>
                    <a:pt x="247779" y="13048"/>
                  </a:lnTo>
                  <a:lnTo>
                    <a:pt x="323645" y="13048"/>
                  </a:lnTo>
                  <a:lnTo>
                    <a:pt x="297922" y="5051"/>
                  </a:lnTo>
                  <a:lnTo>
                    <a:pt x="248013" y="0"/>
                  </a:lnTo>
                  <a:close/>
                </a:path>
                <a:path w="495934" h="495935">
                  <a:moveTo>
                    <a:pt x="323645" y="13048"/>
                  </a:moveTo>
                  <a:lnTo>
                    <a:pt x="247779" y="13048"/>
                  </a:lnTo>
                  <a:lnTo>
                    <a:pt x="295418" y="17850"/>
                  </a:lnTo>
                  <a:lnTo>
                    <a:pt x="295193" y="17850"/>
                  </a:lnTo>
                  <a:lnTo>
                    <a:pt x="339244" y="31546"/>
                  </a:lnTo>
                  <a:lnTo>
                    <a:pt x="379093" y="53194"/>
                  </a:lnTo>
                  <a:lnTo>
                    <a:pt x="413807" y="81854"/>
                  </a:lnTo>
                  <a:lnTo>
                    <a:pt x="442447" y="116582"/>
                  </a:lnTo>
                  <a:lnTo>
                    <a:pt x="464072" y="156438"/>
                  </a:lnTo>
                  <a:lnTo>
                    <a:pt x="477739" y="200480"/>
                  </a:lnTo>
                  <a:lnTo>
                    <a:pt x="482505" y="247765"/>
                  </a:lnTo>
                  <a:lnTo>
                    <a:pt x="477736" y="295074"/>
                  </a:lnTo>
                  <a:lnTo>
                    <a:pt x="464059" y="339137"/>
                  </a:lnTo>
                  <a:lnTo>
                    <a:pt x="442417" y="379011"/>
                  </a:lnTo>
                  <a:lnTo>
                    <a:pt x="413755" y="413751"/>
                  </a:lnTo>
                  <a:lnTo>
                    <a:pt x="379016" y="442415"/>
                  </a:lnTo>
                  <a:lnTo>
                    <a:pt x="339144" y="464058"/>
                  </a:lnTo>
                  <a:lnTo>
                    <a:pt x="295084" y="477736"/>
                  </a:lnTo>
                  <a:lnTo>
                    <a:pt x="247779" y="482505"/>
                  </a:lnTo>
                  <a:lnTo>
                    <a:pt x="323531" y="482505"/>
                  </a:lnTo>
                  <a:lnTo>
                    <a:pt x="386313" y="453234"/>
                  </a:lnTo>
                  <a:lnTo>
                    <a:pt x="422982" y="422977"/>
                  </a:lnTo>
                  <a:lnTo>
                    <a:pt x="453238" y="386305"/>
                  </a:lnTo>
                  <a:lnTo>
                    <a:pt x="476082" y="344215"/>
                  </a:lnTo>
                  <a:lnTo>
                    <a:pt x="490520" y="297703"/>
                  </a:lnTo>
                  <a:lnTo>
                    <a:pt x="495553" y="247765"/>
                  </a:lnTo>
                  <a:lnTo>
                    <a:pt x="490543" y="197850"/>
                  </a:lnTo>
                  <a:lnTo>
                    <a:pt x="476133" y="151355"/>
                  </a:lnTo>
                  <a:lnTo>
                    <a:pt x="453318" y="109276"/>
                  </a:lnTo>
                  <a:lnTo>
                    <a:pt x="423095" y="72610"/>
                  </a:lnTo>
                  <a:lnTo>
                    <a:pt x="386458" y="42353"/>
                  </a:lnTo>
                  <a:lnTo>
                    <a:pt x="344402" y="19501"/>
                  </a:lnTo>
                  <a:lnTo>
                    <a:pt x="323645" y="13048"/>
                  </a:lnTo>
                  <a:close/>
                </a:path>
              </a:pathLst>
            </a:custGeom>
            <a:solidFill>
              <a:srgbClr val="000000"/>
            </a:solidFill>
          </p:spPr>
          <p:txBody>
            <a:bodyPr wrap="square" lIns="0" tIns="0" rIns="0" bIns="0" rtlCol="0"/>
            <a:lstStyle/>
            <a:p>
              <a:endParaRPr/>
            </a:p>
          </p:txBody>
        </p:sp>
        <p:pic>
          <p:nvPicPr>
            <p:cNvPr id="16" name="object 10">
              <a:extLst>
                <a:ext uri="{FF2B5EF4-FFF2-40B4-BE49-F238E27FC236}">
                  <a16:creationId xmlns:a16="http://schemas.microsoft.com/office/drawing/2014/main" id="{5156FFCB-8362-1584-D732-C8C95A6746E2}"/>
                </a:ext>
              </a:extLst>
            </p:cNvPr>
            <p:cNvPicPr/>
            <p:nvPr/>
          </p:nvPicPr>
          <p:blipFill>
            <a:blip r:embed="rId3" cstate="print"/>
            <a:stretch>
              <a:fillRect/>
            </a:stretch>
          </p:blipFill>
          <p:spPr>
            <a:xfrm>
              <a:off x="780384" y="5074284"/>
              <a:ext cx="152930" cy="214714"/>
            </a:xfrm>
            <a:prstGeom prst="rect">
              <a:avLst/>
            </a:prstGeom>
          </p:spPr>
        </p:pic>
      </p:grpSp>
    </p:spTree>
    <p:extLst>
      <p:ext uri="{BB962C8B-B14F-4D97-AF65-F5344CB8AC3E}">
        <p14:creationId xmlns:p14="http://schemas.microsoft.com/office/powerpoint/2010/main" val="379252387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921AB-2BF9-F94E-1D60-7B6C1E376135}"/>
            </a:ext>
          </a:extLst>
        </p:cNvPr>
        <p:cNvGrpSpPr/>
        <p:nvPr/>
      </p:nvGrpSpPr>
      <p:grpSpPr>
        <a:xfrm>
          <a:off x="0" y="0"/>
          <a:ext cx="0" cy="0"/>
          <a:chOff x="0" y="0"/>
          <a:chExt cx="0" cy="0"/>
        </a:xfrm>
      </p:grpSpPr>
      <p:graphicFrame>
        <p:nvGraphicFramePr>
          <p:cNvPr id="2" name="Tabla 1">
            <a:extLst>
              <a:ext uri="{FF2B5EF4-FFF2-40B4-BE49-F238E27FC236}">
                <a16:creationId xmlns:a16="http://schemas.microsoft.com/office/drawing/2014/main" id="{73BA049D-707E-7DDB-0DEF-6FFF96F4E338}"/>
              </a:ext>
            </a:extLst>
          </p:cNvPr>
          <p:cNvGraphicFramePr>
            <a:graphicFrameLocks noGrp="1"/>
          </p:cNvGraphicFramePr>
          <p:nvPr>
            <p:extLst>
              <p:ext uri="{D42A27DB-BD31-4B8C-83A1-F6EECF244321}">
                <p14:modId xmlns:p14="http://schemas.microsoft.com/office/powerpoint/2010/main" val="875922134"/>
              </p:ext>
            </p:extLst>
          </p:nvPr>
        </p:nvGraphicFramePr>
        <p:xfrm>
          <a:off x="1523999" y="3048000"/>
          <a:ext cx="4038600" cy="2618308"/>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0" u="none" strike="noStrike" dirty="0">
                          <a:effectLst/>
                        </a:rPr>
                        <a:t>Desde Alta a Media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Alta a Baja</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2%</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15%</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1" u="none" strike="noStrike" dirty="0">
                          <a:effectLst/>
                        </a:rPr>
                        <a:t>Desde Media a Baja</a:t>
                      </a:r>
                      <a:endParaRPr lang="es-CL"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b="1" u="none" strike="noStrike" dirty="0">
                          <a:effectLst/>
                        </a:rPr>
                        <a:t>14%</a:t>
                      </a:r>
                      <a:endParaRPr lang="es-CL" sz="1400" b="1"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u="none" strike="noStrike" dirty="0">
                          <a:effectLst/>
                        </a:rPr>
                        <a:t>Desde Baja a Alta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b="1" u="none" strike="noStrike" dirty="0">
                          <a:effectLst/>
                        </a:rPr>
                        <a:t>Desde Baja a Media</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10%</a:t>
                      </a:r>
                      <a:endParaRPr lang="es-CL" sz="1400" b="1"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52%</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3" name="Tabla 2">
            <a:extLst>
              <a:ext uri="{FF2B5EF4-FFF2-40B4-BE49-F238E27FC236}">
                <a16:creationId xmlns:a16="http://schemas.microsoft.com/office/drawing/2014/main" id="{A69F622D-C9D8-A3D9-25B3-0920FD1141DA}"/>
              </a:ext>
            </a:extLst>
          </p:cNvPr>
          <p:cNvGraphicFramePr>
            <a:graphicFrameLocks noGrp="1"/>
          </p:cNvGraphicFramePr>
          <p:nvPr>
            <p:extLst>
              <p:ext uri="{D42A27DB-BD31-4B8C-83A1-F6EECF244321}">
                <p14:modId xmlns:p14="http://schemas.microsoft.com/office/powerpoint/2010/main" val="1507242643"/>
              </p:ext>
            </p:extLst>
          </p:nvPr>
        </p:nvGraphicFramePr>
        <p:xfrm>
          <a:off x="6629403" y="3048002"/>
          <a:ext cx="4571998" cy="2587826"/>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algn="ctr" fontAlgn="b">
                        <a:buNone/>
                      </a:pPr>
                      <a:r>
                        <a:rPr lang="es-CL" sz="1400" u="none" strike="noStrike" dirty="0">
                          <a:effectLst/>
                        </a:rPr>
                        <a:t>Permanece en  Alta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algn="ctr" fontAlgn="b">
                        <a:buNone/>
                      </a:pPr>
                      <a:r>
                        <a:rPr lang="es-CL" sz="1400" u="none" strike="noStrike" dirty="0">
                          <a:effectLst/>
                        </a:rPr>
                        <a:t>Desde Alta a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algn="ctr" fontAlgn="b">
                        <a:buNone/>
                      </a:pPr>
                      <a:r>
                        <a:rPr lang="es-CL" sz="1400" u="none" strike="noStrike" dirty="0">
                          <a:effectLst/>
                        </a:rPr>
                        <a:t>Desde Alta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algn="ctr" fontAlgn="b">
                        <a:buNone/>
                      </a:pPr>
                      <a:r>
                        <a:rPr lang="es-CL" sz="1400" u="none" strike="noStrike" dirty="0">
                          <a:effectLst/>
                        </a:rPr>
                        <a:t>Desde Media a Alta </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4%</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405108789"/>
                  </a:ext>
                </a:extLst>
              </a:tr>
              <a:tr h="242087">
                <a:tc>
                  <a:txBody>
                    <a:bodyPr/>
                    <a:lstStyle/>
                    <a:p>
                      <a:pPr algn="ctr" fontAlgn="b">
                        <a:buNone/>
                      </a:pPr>
                      <a:r>
                        <a:rPr lang="es-CL" sz="1400" u="none" strike="noStrike" dirty="0">
                          <a:effectLst/>
                        </a:rPr>
                        <a:t>Permanece en Media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15%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algn="ctr" fontAlgn="b">
                        <a:buNone/>
                      </a:pPr>
                      <a:r>
                        <a:rPr lang="es-CL" sz="1400" u="none" strike="noStrike" dirty="0">
                          <a:effectLst/>
                        </a:rPr>
                        <a:t>Desde Media a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algn="ctr" fontAlgn="b">
                        <a:buNone/>
                      </a:pPr>
                      <a:r>
                        <a:rPr lang="es-CL" sz="1400" b="0" u="none" strike="noStrike" dirty="0">
                          <a:effectLst/>
                        </a:rPr>
                        <a:t>Desde Baja a Alta</a:t>
                      </a:r>
                      <a:endParaRPr lang="es-CL" sz="1400" b="0" i="0" u="none" strike="noStrike">
                        <a:solidFill>
                          <a:srgbClr val="000000"/>
                        </a:solidFill>
                        <a:effectLst/>
                        <a:latin typeface="Aptos Narrow"/>
                      </a:endParaRPr>
                    </a:p>
                  </a:txBody>
                  <a:tcPr marL="5208" marR="5208" marT="5208" marB="0" anchor="b"/>
                </a:tc>
                <a:tc>
                  <a:txBody>
                    <a:bodyPr/>
                    <a:lstStyle/>
                    <a:p>
                      <a:pPr algn="ctr" fontAlgn="b">
                        <a:buNone/>
                      </a:pPr>
                      <a:r>
                        <a:rPr lang="es-CL" sz="1400" b="0" u="none" strike="noStrike" dirty="0">
                          <a:effectLst/>
                        </a:rPr>
                        <a:t>3%</a:t>
                      </a:r>
                      <a:endParaRPr lang="es-CL" sz="1400" b="0" i="0" u="none" strike="noStrike">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algn="ctr" fontAlgn="b">
                        <a:buNone/>
                      </a:pPr>
                      <a:r>
                        <a:rPr lang="es-CL" sz="1400" b="1" u="none" strike="noStrike" dirty="0">
                          <a:effectLst/>
                        </a:rPr>
                        <a:t>Desde Baja a Media</a:t>
                      </a:r>
                      <a:endParaRPr lang="es-CL"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b="1" u="none" strike="noStrike" dirty="0">
                          <a:effectLst/>
                        </a:rPr>
                        <a:t>21%</a:t>
                      </a:r>
                      <a:endParaRPr lang="es-CL" sz="1400" b="1"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756053034"/>
                  </a:ext>
                </a:extLst>
              </a:tr>
              <a:tr h="242087">
                <a:tc>
                  <a:txBody>
                    <a:bodyPr/>
                    <a:lstStyle/>
                    <a:p>
                      <a:pPr algn="ctr" fontAlgn="b">
                        <a:buNone/>
                      </a:pPr>
                      <a:r>
                        <a:rPr lang="es-CL" sz="1400" u="none" strike="noStrike" dirty="0">
                          <a:effectLst/>
                        </a:rPr>
                        <a:t>Permanece en Baja</a:t>
                      </a:r>
                      <a:endParaRPr lang="es-CL" sz="1400" b="0"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b">
                        <a:buNone/>
                      </a:pPr>
                      <a:r>
                        <a:rPr lang="es-CL" sz="1400" u="none" strike="noStrike" dirty="0">
                          <a:effectLst/>
                        </a:rPr>
                        <a:t>45%</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6" name="CuadroTexto 5">
            <a:extLst>
              <a:ext uri="{FF2B5EF4-FFF2-40B4-BE49-F238E27FC236}">
                <a16:creationId xmlns:a16="http://schemas.microsoft.com/office/drawing/2014/main" id="{27EECFC9-FFD5-2184-C83B-6ACBDB368899}"/>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7" name="CuadroTexto 6">
            <a:extLst>
              <a:ext uri="{FF2B5EF4-FFF2-40B4-BE49-F238E27FC236}">
                <a16:creationId xmlns:a16="http://schemas.microsoft.com/office/drawing/2014/main" id="{E52932B9-D5DB-03E3-6DB7-D7C4E9AB4EB4}"/>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5" name="Flecha: hacia abajo 4">
            <a:extLst>
              <a:ext uri="{FF2B5EF4-FFF2-40B4-BE49-F238E27FC236}">
                <a16:creationId xmlns:a16="http://schemas.microsoft.com/office/drawing/2014/main" id="{1403DDC8-7C30-FC0B-37FA-6854EB92F4B0}"/>
              </a:ext>
            </a:extLst>
          </p:cNvPr>
          <p:cNvSpPr/>
          <p:nvPr/>
        </p:nvSpPr>
        <p:spPr>
          <a:xfrm rot="10800000">
            <a:off x="5597655" y="5181656"/>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Flecha: hacia abajo 7">
            <a:extLst>
              <a:ext uri="{FF2B5EF4-FFF2-40B4-BE49-F238E27FC236}">
                <a16:creationId xmlns:a16="http://schemas.microsoft.com/office/drawing/2014/main" id="{5261EAC6-4931-9858-76D5-2A19B9C7E2B0}"/>
              </a:ext>
            </a:extLst>
          </p:cNvPr>
          <p:cNvSpPr/>
          <p:nvPr/>
        </p:nvSpPr>
        <p:spPr>
          <a:xfrm>
            <a:off x="5597655" y="4724400"/>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0" name="Flecha: hacia abajo 9">
            <a:extLst>
              <a:ext uri="{FF2B5EF4-FFF2-40B4-BE49-F238E27FC236}">
                <a16:creationId xmlns:a16="http://schemas.microsoft.com/office/drawing/2014/main" id="{C38B4C35-00DB-23C8-2B2C-BA36556B283F}"/>
              </a:ext>
            </a:extLst>
          </p:cNvPr>
          <p:cNvSpPr/>
          <p:nvPr/>
        </p:nvSpPr>
        <p:spPr>
          <a:xfrm rot="10627454">
            <a:off x="11281351" y="5260648"/>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2" name="object 37" descr="$PPTXTitle">
            <a:extLst>
              <a:ext uri="{FF2B5EF4-FFF2-40B4-BE49-F238E27FC236}">
                <a16:creationId xmlns:a16="http://schemas.microsoft.com/office/drawing/2014/main" id="{3F2BFAA0-CF6E-A42E-C4DB-4FCA4719F89D}"/>
              </a:ext>
            </a:extLst>
          </p:cNvPr>
          <p:cNvSpPr txBox="1">
            <a:spLocks/>
          </p:cNvSpPr>
          <p:nvPr/>
        </p:nvSpPr>
        <p:spPr>
          <a:xfrm>
            <a:off x="838200" y="809625"/>
            <a:ext cx="11353800" cy="1331134"/>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CONFIANZA PARTIDOS POLÍTICOS </a:t>
            </a:r>
          </a:p>
          <a:p>
            <a:pPr marL="12700">
              <a:spcBef>
                <a:spcPts val="100"/>
              </a:spcBef>
            </a:pPr>
            <a:r>
              <a:rPr lang="es-ES" sz="2400" spc="-80" dirty="0">
                <a:solidFill>
                  <a:srgbClr val="000000"/>
                </a:solidFill>
              </a:rPr>
              <a:t>¿Cuánto confía en los partidos políticos de Chile?</a:t>
            </a:r>
          </a:p>
          <a:p>
            <a:pPr marL="12700">
              <a:spcBef>
                <a:spcPts val="100"/>
              </a:spcBef>
            </a:pPr>
            <a:r>
              <a:rPr lang="es-ES" sz="2400" spc="-80" dirty="0">
                <a:solidFill>
                  <a:schemeClr val="tx1"/>
                </a:solidFill>
              </a:rPr>
              <a:t>Evolución del nivel de confianza de los encuestados entre Ola 1 y Ola 3</a:t>
            </a:r>
            <a:endParaRPr lang="es-ES" dirty="0"/>
          </a:p>
        </p:txBody>
      </p:sp>
    </p:spTree>
    <p:extLst>
      <p:ext uri="{BB962C8B-B14F-4D97-AF65-F5344CB8AC3E}">
        <p14:creationId xmlns:p14="http://schemas.microsoft.com/office/powerpoint/2010/main" val="42454213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091CD-B794-38B5-794B-2C3573E3CAB4}"/>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545E4703-FDE0-3963-8C3B-9CEAE230521C}"/>
              </a:ext>
            </a:extLst>
          </p:cNvPr>
          <p:cNvSpPr txBox="1">
            <a:spLocks noGrp="1"/>
          </p:cNvSpPr>
          <p:nvPr>
            <p:ph type="title"/>
          </p:nvPr>
        </p:nvSpPr>
        <p:spPr>
          <a:xfrm>
            <a:off x="4512690" y="2750603"/>
            <a:ext cx="6688710" cy="3653629"/>
          </a:xfrm>
          <a:prstGeom prst="rect">
            <a:avLst/>
          </a:prstGeom>
        </p:spPr>
        <p:txBody>
          <a:bodyPr vert="horz" wrap="square" lIns="0" tIns="239395" rIns="0" bIns="0" rtlCol="0">
            <a:spAutoFit/>
          </a:bodyPr>
          <a:lstStyle/>
          <a:p>
            <a:pPr marL="12700">
              <a:lnSpc>
                <a:spcPct val="100000"/>
              </a:lnSpc>
              <a:spcBef>
                <a:spcPts val="1885"/>
              </a:spcBef>
            </a:pPr>
            <a:r>
              <a:rPr lang="es-CL" sz="6600" spc="-25" dirty="0">
                <a:solidFill>
                  <a:srgbClr val="FFFFFF"/>
                </a:solidFill>
              </a:rPr>
              <a:t>5</a:t>
            </a:r>
            <a:r>
              <a:rPr sz="6600" spc="-25" dirty="0">
                <a:solidFill>
                  <a:srgbClr val="FFFFFF"/>
                </a:solidFill>
              </a:rPr>
              <a:t>.</a:t>
            </a:r>
            <a:endParaRPr sz="6600" dirty="0"/>
          </a:p>
          <a:p>
            <a:pPr marL="12700" marR="5080">
              <a:lnSpc>
                <a:spcPct val="120100"/>
              </a:lnSpc>
              <a:spcBef>
                <a:spcPts val="130"/>
              </a:spcBef>
            </a:pPr>
            <a:r>
              <a:rPr lang="es-CL" sz="4400" spc="-25" dirty="0">
                <a:solidFill>
                  <a:srgbClr val="FFFFFF"/>
                </a:solidFill>
              </a:rPr>
              <a:t>INTEGRIDAD E IMPARCIALIDAD DE LAS ELECCIONES</a:t>
            </a:r>
            <a:endParaRPr sz="4400" dirty="0"/>
          </a:p>
        </p:txBody>
      </p:sp>
    </p:spTree>
    <p:extLst>
      <p:ext uri="{BB962C8B-B14F-4D97-AF65-F5344CB8AC3E}">
        <p14:creationId xmlns:p14="http://schemas.microsoft.com/office/powerpoint/2010/main" val="14580233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F0255-0000-9258-E6F6-9BBD783E820E}"/>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F8BC00C0-BA40-B898-4FC4-01BC82995FF4}"/>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IMPARCIALIDAD ELECCIONES</a:t>
            </a:r>
          </a:p>
          <a:p>
            <a:pPr marL="12700">
              <a:spcBef>
                <a:spcPts val="100"/>
              </a:spcBef>
            </a:pPr>
            <a:r>
              <a:rPr lang="es-ES" sz="2400" spc="-80" dirty="0">
                <a:solidFill>
                  <a:srgbClr val="000000"/>
                </a:solidFill>
              </a:rPr>
              <a:t>En general ¿cómo calificaría usted qué tan libres e imparciales fueron las elecciones presidenciales recién pasadas? </a:t>
            </a:r>
            <a:endParaRPr lang="es-ES" sz="2400" dirty="0"/>
          </a:p>
        </p:txBody>
      </p:sp>
      <p:pic>
        <p:nvPicPr>
          <p:cNvPr id="10" name="Imagen 9">
            <a:extLst>
              <a:ext uri="{FF2B5EF4-FFF2-40B4-BE49-F238E27FC236}">
                <a16:creationId xmlns:a16="http://schemas.microsoft.com/office/drawing/2014/main" id="{A5117BA4-DB08-5F04-D4AA-962B73402F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1905000"/>
            <a:ext cx="6858000" cy="4572000"/>
          </a:xfrm>
          <a:prstGeom prst="rect">
            <a:avLst/>
          </a:prstGeom>
        </p:spPr>
      </p:pic>
      <p:sp>
        <p:nvSpPr>
          <p:cNvPr id="3" name="object 4">
            <a:extLst>
              <a:ext uri="{FF2B5EF4-FFF2-40B4-BE49-F238E27FC236}">
                <a16:creationId xmlns:a16="http://schemas.microsoft.com/office/drawing/2014/main" id="{92A9BA9D-3ADB-1BC9-9ACB-349C40BA7AF6}"/>
              </a:ext>
            </a:extLst>
          </p:cNvPr>
          <p:cNvSpPr txBox="1"/>
          <p:nvPr/>
        </p:nvSpPr>
        <p:spPr>
          <a:xfrm>
            <a:off x="9774174" y="5005031"/>
            <a:ext cx="20751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libres con problemas serios y libres con problemas menores se recodificaron juntas. </a:t>
            </a:r>
          </a:p>
        </p:txBody>
      </p:sp>
    </p:spTree>
    <p:extLst>
      <p:ext uri="{BB962C8B-B14F-4D97-AF65-F5344CB8AC3E}">
        <p14:creationId xmlns:p14="http://schemas.microsoft.com/office/powerpoint/2010/main" val="38712902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EEA3D-3A7F-E8D0-C592-2ED82C681BA5}"/>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22A305AE-1D07-8855-20C0-2B75B4FDA4ED}"/>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IMPARCIALIDAD ELECCIONES</a:t>
            </a:r>
          </a:p>
          <a:p>
            <a:pPr marL="12700">
              <a:spcBef>
                <a:spcPts val="100"/>
              </a:spcBef>
            </a:pPr>
            <a:r>
              <a:rPr lang="es-ES" sz="2400" spc="-80" dirty="0">
                <a:solidFill>
                  <a:srgbClr val="000000"/>
                </a:solidFill>
              </a:rPr>
              <a:t>En general ¿cómo calificaría usted qué tan libres e imparciales fueron las elecciones presidenciales recién pasadas? </a:t>
            </a:r>
            <a:endParaRPr lang="es-ES" sz="2400" dirty="0"/>
          </a:p>
        </p:txBody>
      </p:sp>
      <p:pic>
        <p:nvPicPr>
          <p:cNvPr id="2" name="Imagen 1" descr="Gráfico, Gráfico de barras&#10;&#10;El contenido generado por IA puede ser incorrecto.">
            <a:extLst>
              <a:ext uri="{FF2B5EF4-FFF2-40B4-BE49-F238E27FC236}">
                <a16:creationId xmlns:a16="http://schemas.microsoft.com/office/drawing/2014/main" id="{6D95133D-F506-84EB-0D4A-C90531E084C7}"/>
              </a:ext>
            </a:extLst>
          </p:cNvPr>
          <p:cNvPicPr>
            <a:picLocks noChangeAspect="1"/>
          </p:cNvPicPr>
          <p:nvPr/>
        </p:nvPicPr>
        <p:blipFill>
          <a:blip r:embed="rId2"/>
          <a:stretch>
            <a:fillRect/>
          </a:stretch>
        </p:blipFill>
        <p:spPr>
          <a:xfrm>
            <a:off x="2443163" y="1695450"/>
            <a:ext cx="7296150" cy="4857750"/>
          </a:xfrm>
          <a:prstGeom prst="rect">
            <a:avLst/>
          </a:prstGeom>
        </p:spPr>
      </p:pic>
      <p:sp>
        <p:nvSpPr>
          <p:cNvPr id="4" name="object 4">
            <a:extLst>
              <a:ext uri="{FF2B5EF4-FFF2-40B4-BE49-F238E27FC236}">
                <a16:creationId xmlns:a16="http://schemas.microsoft.com/office/drawing/2014/main" id="{3725AA92-E936-E4CA-348A-7ECBDC8D76FE}"/>
              </a:ext>
            </a:extLst>
          </p:cNvPr>
          <p:cNvSpPr txBox="1"/>
          <p:nvPr/>
        </p:nvSpPr>
        <p:spPr>
          <a:xfrm>
            <a:off x="9774174" y="5005031"/>
            <a:ext cx="20751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libres con problemas serios y libres con problemas menores se recodificaron juntas. </a:t>
            </a:r>
          </a:p>
        </p:txBody>
      </p:sp>
    </p:spTree>
    <p:extLst>
      <p:ext uri="{BB962C8B-B14F-4D97-AF65-F5344CB8AC3E}">
        <p14:creationId xmlns:p14="http://schemas.microsoft.com/office/powerpoint/2010/main" val="31769544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77CF6-9B8C-1CFC-C63F-2013AEA68F70}"/>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2937682F-C134-C7B7-A56C-586DB6CF873E}"/>
              </a:ext>
            </a:extLst>
          </p:cNvPr>
          <p:cNvSpPr txBox="1">
            <a:spLocks/>
          </p:cNvSpPr>
          <p:nvPr/>
        </p:nvSpPr>
        <p:spPr>
          <a:xfrm>
            <a:off x="838200" y="381000"/>
            <a:ext cx="11353800" cy="1318310"/>
          </a:xfrm>
          <a:prstGeom prst="rect">
            <a:avLst/>
          </a:prstGeom>
        </p:spPr>
        <p:txBody>
          <a:bodyPr vert="horz" wrap="square" lIns="0" tIns="12700" rIns="0" bIns="0" rtlCol="0">
            <a:spAutoFit/>
          </a:bodyPr>
          <a:lstStyle>
            <a:lvl1pPr>
              <a:defRPr sz="4000" b="1" i="0">
                <a:solidFill>
                  <a:srgbClr val="FF0000"/>
                </a:solidFill>
                <a:latin typeface="Candara"/>
                <a:ea typeface="+mj-ea"/>
                <a:cs typeface="Candara"/>
              </a:defRPr>
            </a:lvl1pPr>
          </a:lstStyle>
          <a:p>
            <a:pPr marL="12700">
              <a:spcBef>
                <a:spcPts val="100"/>
              </a:spcBef>
            </a:pPr>
            <a:r>
              <a:rPr lang="es-ES" sz="3600" dirty="0"/>
              <a:t>IMPARCIALIDAD ELECCIONES</a:t>
            </a:r>
          </a:p>
          <a:p>
            <a:pPr marL="12700">
              <a:spcBef>
                <a:spcPts val="100"/>
              </a:spcBef>
            </a:pPr>
            <a:r>
              <a:rPr lang="es-ES" sz="2400" spc="-80" dirty="0">
                <a:solidFill>
                  <a:srgbClr val="000000"/>
                </a:solidFill>
              </a:rPr>
              <a:t>En general ¿cómo calificaría usted qué tan libres e imparciales fueron las elecciones presidenciales recién pasadas? </a:t>
            </a:r>
            <a:endParaRPr lang="es-ES" sz="2400" dirty="0"/>
          </a:p>
        </p:txBody>
      </p:sp>
      <p:pic>
        <p:nvPicPr>
          <p:cNvPr id="3" name="Imagen 2">
            <a:extLst>
              <a:ext uri="{FF2B5EF4-FFF2-40B4-BE49-F238E27FC236}">
                <a16:creationId xmlns:a16="http://schemas.microsoft.com/office/drawing/2014/main" id="{9651BCBD-C7C7-1E65-897C-BE877FCAB0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6316" y="1699310"/>
            <a:ext cx="7277568" cy="4851712"/>
          </a:xfrm>
          <a:prstGeom prst="rect">
            <a:avLst/>
          </a:prstGeom>
        </p:spPr>
      </p:pic>
      <p:sp>
        <p:nvSpPr>
          <p:cNvPr id="4" name="object 4">
            <a:extLst>
              <a:ext uri="{FF2B5EF4-FFF2-40B4-BE49-F238E27FC236}">
                <a16:creationId xmlns:a16="http://schemas.microsoft.com/office/drawing/2014/main" id="{DD99337C-D447-81CC-522D-67C813AF932C}"/>
              </a:ext>
            </a:extLst>
          </p:cNvPr>
          <p:cNvSpPr txBox="1"/>
          <p:nvPr/>
        </p:nvSpPr>
        <p:spPr>
          <a:xfrm>
            <a:off x="9888474" y="5005031"/>
            <a:ext cx="2075180" cy="1145826"/>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Las categorías libres con problemas serios y libres con problemas menores se recodificaron juntas. </a:t>
            </a:r>
          </a:p>
        </p:txBody>
      </p:sp>
    </p:spTree>
    <p:extLst>
      <p:ext uri="{BB962C8B-B14F-4D97-AF65-F5344CB8AC3E}">
        <p14:creationId xmlns:p14="http://schemas.microsoft.com/office/powerpoint/2010/main" val="30836059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FB18F-8282-4108-FACE-D932881A6D39}"/>
            </a:ext>
          </a:extLst>
        </p:cNvPr>
        <p:cNvGrpSpPr/>
        <p:nvPr/>
      </p:nvGrpSpPr>
      <p:grpSpPr>
        <a:xfrm>
          <a:off x="0" y="0"/>
          <a:ext cx="0" cy="0"/>
          <a:chOff x="0" y="0"/>
          <a:chExt cx="0" cy="0"/>
        </a:xfrm>
      </p:grpSpPr>
      <p:sp>
        <p:nvSpPr>
          <p:cNvPr id="49" name="object 37" descr="$PPTXTitle">
            <a:extLst>
              <a:ext uri="{FF2B5EF4-FFF2-40B4-BE49-F238E27FC236}">
                <a16:creationId xmlns:a16="http://schemas.microsoft.com/office/drawing/2014/main" id="{2091D935-40E0-1BF2-73EB-E86506E6B517}"/>
              </a:ext>
            </a:extLst>
          </p:cNvPr>
          <p:cNvSpPr txBox="1">
            <a:spLocks/>
          </p:cNvSpPr>
          <p:nvPr/>
        </p:nvSpPr>
        <p:spPr>
          <a:xfrm>
            <a:off x="838200" y="381000"/>
            <a:ext cx="11353800" cy="1700466"/>
          </a:xfrm>
          <a:prstGeom prst="rect">
            <a:avLst/>
          </a:prstGeom>
        </p:spPr>
        <p:txBody>
          <a:bodyPr vert="horz" wrap="square" lIns="0" tIns="12700" rIns="0" bIns="0" rtlCol="0" anchor="t">
            <a:spAutoFit/>
          </a:bodyPr>
          <a:lstStyle>
            <a:lvl1pPr>
              <a:defRPr sz="4000" b="1" i="0">
                <a:solidFill>
                  <a:srgbClr val="FF0000"/>
                </a:solidFill>
                <a:latin typeface="Candara"/>
                <a:ea typeface="+mj-ea"/>
                <a:cs typeface="Candara"/>
              </a:defRPr>
            </a:lvl1pPr>
          </a:lstStyle>
          <a:p>
            <a:pPr marL="12700">
              <a:spcBef>
                <a:spcPts val="100"/>
              </a:spcBef>
            </a:pPr>
            <a:r>
              <a:rPr lang="es-ES" sz="3600" dirty="0"/>
              <a:t>IMPARCIALIDAD ELECCIONES</a:t>
            </a:r>
          </a:p>
          <a:p>
            <a:pPr marL="12700">
              <a:spcBef>
                <a:spcPts val="100"/>
              </a:spcBef>
            </a:pPr>
            <a:r>
              <a:rPr lang="es-ES" sz="2400" spc="-80" dirty="0">
                <a:solidFill>
                  <a:srgbClr val="000000"/>
                </a:solidFill>
              </a:rPr>
              <a:t>En general ¿cómo calificaría usted qué tan libres e imparciales fueron las elecciones presidenciales recién pasadas? </a:t>
            </a:r>
            <a:endParaRPr lang="es-ES" sz="2400" dirty="0"/>
          </a:p>
          <a:p>
            <a:pPr marL="12700">
              <a:spcBef>
                <a:spcPts val="100"/>
              </a:spcBef>
            </a:pPr>
            <a:r>
              <a:rPr lang="es-ES" sz="2400" spc="-80" dirty="0">
                <a:solidFill>
                  <a:schemeClr val="tx1"/>
                </a:solidFill>
              </a:rPr>
              <a:t>Evolución de percepción de imparcialidad de elecciones de los encuestados entre Ola 1 y Ola 3</a:t>
            </a:r>
            <a:endParaRPr lang="es-ES" dirty="0">
              <a:solidFill>
                <a:schemeClr val="tx1"/>
              </a:solidFill>
            </a:endParaRPr>
          </a:p>
        </p:txBody>
      </p:sp>
      <p:graphicFrame>
        <p:nvGraphicFramePr>
          <p:cNvPr id="5" name="Tabla 4">
            <a:extLst>
              <a:ext uri="{FF2B5EF4-FFF2-40B4-BE49-F238E27FC236}">
                <a16:creationId xmlns:a16="http://schemas.microsoft.com/office/drawing/2014/main" id="{6C3A1DB2-99F5-4B85-1E80-53174822F095}"/>
              </a:ext>
            </a:extLst>
          </p:cNvPr>
          <p:cNvGraphicFramePr>
            <a:graphicFrameLocks noGrp="1"/>
          </p:cNvGraphicFramePr>
          <p:nvPr>
            <p:extLst>
              <p:ext uri="{D42A27DB-BD31-4B8C-83A1-F6EECF244321}">
                <p14:modId xmlns:p14="http://schemas.microsoft.com/office/powerpoint/2010/main" val="2650956941"/>
              </p:ext>
            </p:extLst>
          </p:nvPr>
        </p:nvGraphicFramePr>
        <p:xfrm>
          <a:off x="1523999" y="3048000"/>
          <a:ext cx="4038600" cy="2985862"/>
        </p:xfrm>
        <a:graphic>
          <a:graphicData uri="http://schemas.openxmlformats.org/drawingml/2006/table">
            <a:tbl>
              <a:tblPr>
                <a:tableStyleId>{5C22544A-7EE6-4342-B048-85BDC9FD1C3A}</a:tableStyleId>
              </a:tblPr>
              <a:tblGrid>
                <a:gridCol w="2890183">
                  <a:extLst>
                    <a:ext uri="{9D8B030D-6E8A-4147-A177-3AD203B41FA5}">
                      <a16:colId xmlns:a16="http://schemas.microsoft.com/office/drawing/2014/main" val="598433794"/>
                    </a:ext>
                  </a:extLst>
                </a:gridCol>
                <a:gridCol w="1148417">
                  <a:extLst>
                    <a:ext uri="{9D8B030D-6E8A-4147-A177-3AD203B41FA5}">
                      <a16:colId xmlns:a16="http://schemas.microsoft.com/office/drawing/2014/main" val="2451062167"/>
                    </a:ext>
                  </a:extLst>
                </a:gridCol>
              </a:tblGrid>
              <a:tr h="418537">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4763" marR="4763" marT="4763" marB="0" anchor="ctr"/>
                </a:tc>
                <a:extLst>
                  <a:ext uri="{0D108BD9-81ED-4DB2-BD59-A6C34878D82A}">
                    <a16:rowId xmlns:a16="http://schemas.microsoft.com/office/drawing/2014/main" val="702874184"/>
                  </a:ext>
                </a:extLst>
              </a:tr>
              <a:tr h="247706">
                <a:tc>
                  <a:txBody>
                    <a:bodyPr/>
                    <a:lstStyle/>
                    <a:p>
                      <a:pPr algn="ctr" fontAlgn="b">
                        <a:buNone/>
                      </a:pPr>
                      <a:r>
                        <a:rPr lang="es-CL" sz="1400" u="none" strike="noStrike" dirty="0">
                          <a:effectLst/>
                        </a:rPr>
                        <a:t>Permanece en Libres</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33%</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381968614"/>
                  </a:ext>
                </a:extLst>
              </a:tr>
              <a:tr h="247706">
                <a:tc>
                  <a:txBody>
                    <a:bodyPr/>
                    <a:lstStyle/>
                    <a:p>
                      <a:pPr algn="ctr" fontAlgn="b">
                        <a:buNone/>
                      </a:pPr>
                      <a:r>
                        <a:rPr lang="es-CL" sz="1400" b="1" u="none" strike="noStrike" dirty="0">
                          <a:effectLst/>
                        </a:rPr>
                        <a:t>Desde Libres a Libres con problemas</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28%</a:t>
                      </a:r>
                      <a:endParaRPr lang="es-CL" sz="1400" b="1"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826662904"/>
                  </a:ext>
                </a:extLst>
              </a:tr>
              <a:tr h="247706">
                <a:tc>
                  <a:txBody>
                    <a:bodyPr/>
                    <a:lstStyle/>
                    <a:p>
                      <a:pPr algn="ctr" fontAlgn="b">
                        <a:buNone/>
                      </a:pPr>
                      <a:r>
                        <a:rPr lang="es-CL" sz="1400" b="0" u="none" strike="noStrike" dirty="0">
                          <a:effectLst/>
                        </a:rPr>
                        <a:t>Desde Libres a Ni libres ni imparciales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3%</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39342837"/>
                  </a:ext>
                </a:extLst>
              </a:tr>
              <a:tr h="247706">
                <a:tc>
                  <a:txBody>
                    <a:bodyPr/>
                    <a:lstStyle/>
                    <a:p>
                      <a:pPr algn="ctr" fontAlgn="b">
                        <a:buNone/>
                      </a:pPr>
                      <a:r>
                        <a:rPr lang="es-CL" sz="1400" u="none" strike="noStrike" dirty="0">
                          <a:effectLst/>
                        </a:rPr>
                        <a:t>Desde Libres con problemas a Libres</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8%</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23472175"/>
                  </a:ext>
                </a:extLst>
              </a:tr>
              <a:tr h="247706">
                <a:tc>
                  <a:txBody>
                    <a:bodyPr/>
                    <a:lstStyle/>
                    <a:p>
                      <a:pPr algn="ctr" fontAlgn="b">
                        <a:buNone/>
                      </a:pPr>
                      <a:r>
                        <a:rPr lang="es-CL" sz="1400" u="none" strike="noStrike" dirty="0">
                          <a:effectLst/>
                        </a:rPr>
                        <a:t>Permanece en Libres con problemas</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19%</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668204684"/>
                  </a:ext>
                </a:extLst>
              </a:tr>
              <a:tr h="247706">
                <a:tc>
                  <a:txBody>
                    <a:bodyPr/>
                    <a:lstStyle/>
                    <a:p>
                      <a:pPr algn="ctr" fontAlgn="b">
                        <a:buNone/>
                      </a:pPr>
                      <a:r>
                        <a:rPr lang="es-CL" sz="1400" b="0" u="none" strike="noStrike" dirty="0">
                          <a:effectLst/>
                        </a:rPr>
                        <a:t>Desde Libres con problemas a Ni libres ni imparciales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6%</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1467026043"/>
                  </a:ext>
                </a:extLst>
              </a:tr>
              <a:tr h="247706">
                <a:tc>
                  <a:txBody>
                    <a:bodyPr/>
                    <a:lstStyle/>
                    <a:p>
                      <a:pPr algn="ctr" fontAlgn="b">
                        <a:buNone/>
                      </a:pPr>
                      <a:r>
                        <a:rPr lang="es-CL" sz="1400" b="0" u="none" strike="noStrike" dirty="0">
                          <a:effectLst/>
                        </a:rPr>
                        <a:t>Desde Ni libres ni imparciales a Libres</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b="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2094316209"/>
                  </a:ext>
                </a:extLst>
              </a:tr>
              <a:tr h="247706">
                <a:tc>
                  <a:txBody>
                    <a:bodyPr/>
                    <a:lstStyle/>
                    <a:p>
                      <a:pPr algn="ctr" fontAlgn="b">
                        <a:buNone/>
                      </a:pPr>
                      <a:r>
                        <a:rPr lang="es-CL" sz="1400" b="0" u="none" strike="noStrike" dirty="0">
                          <a:effectLst/>
                        </a:rPr>
                        <a:t>Desde Ni libres ni imparciales a Libres con problemas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2%</a:t>
                      </a:r>
                      <a:endParaRPr lang="es-CL" sz="1400" b="0" i="0" u="none" strike="noStrike" dirty="0">
                        <a:solidFill>
                          <a:srgbClr val="000000"/>
                        </a:solidFill>
                        <a:effectLst/>
                        <a:latin typeface="Aptos Narrow"/>
                      </a:endParaRPr>
                    </a:p>
                  </a:txBody>
                  <a:tcPr marL="4763" marR="4763" marT="4763" marB="0" anchor="b"/>
                </a:tc>
                <a:extLst>
                  <a:ext uri="{0D108BD9-81ED-4DB2-BD59-A6C34878D82A}">
                    <a16:rowId xmlns:a16="http://schemas.microsoft.com/office/drawing/2014/main" val="3025030462"/>
                  </a:ext>
                </a:extLst>
              </a:tr>
              <a:tr h="38215">
                <a:tc>
                  <a:txBody>
                    <a:bodyPr/>
                    <a:lstStyle/>
                    <a:p>
                      <a:pPr algn="ctr" fontAlgn="b">
                        <a:buNone/>
                      </a:pPr>
                      <a:r>
                        <a:rPr lang="es-CL" sz="1400" u="none" strike="noStrike" dirty="0">
                          <a:effectLst/>
                        </a:rPr>
                        <a:t>Permanece en Ni libres ni imparciales</a:t>
                      </a:r>
                      <a:endParaRPr lang="es-CL" sz="1400" b="0" i="0" u="none" strike="noStrike" dirty="0">
                        <a:solidFill>
                          <a:srgbClr val="000000"/>
                        </a:solidFill>
                        <a:effectLst/>
                        <a:latin typeface="Aptos Narrow" panose="020B0004020202020204" pitchFamily="34" charset="0"/>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4763" marR="4763" marT="4763" marB="0" anchor="b"/>
                </a:tc>
                <a:extLst>
                  <a:ext uri="{0D108BD9-81ED-4DB2-BD59-A6C34878D82A}">
                    <a16:rowId xmlns:a16="http://schemas.microsoft.com/office/drawing/2014/main" val="1312194076"/>
                  </a:ext>
                </a:extLst>
              </a:tr>
            </a:tbl>
          </a:graphicData>
        </a:graphic>
      </p:graphicFrame>
      <p:graphicFrame>
        <p:nvGraphicFramePr>
          <p:cNvPr id="7" name="Tabla 6">
            <a:extLst>
              <a:ext uri="{FF2B5EF4-FFF2-40B4-BE49-F238E27FC236}">
                <a16:creationId xmlns:a16="http://schemas.microsoft.com/office/drawing/2014/main" id="{2946F12B-A6BA-FC44-F49F-3B285DC0C77F}"/>
              </a:ext>
            </a:extLst>
          </p:cNvPr>
          <p:cNvGraphicFramePr>
            <a:graphicFrameLocks noGrp="1"/>
          </p:cNvGraphicFramePr>
          <p:nvPr>
            <p:extLst>
              <p:ext uri="{D42A27DB-BD31-4B8C-83A1-F6EECF244321}">
                <p14:modId xmlns:p14="http://schemas.microsoft.com/office/powerpoint/2010/main" val="3680746640"/>
              </p:ext>
            </p:extLst>
          </p:nvPr>
        </p:nvGraphicFramePr>
        <p:xfrm>
          <a:off x="6629403" y="3048002"/>
          <a:ext cx="4571998" cy="2966618"/>
        </p:xfrm>
        <a:graphic>
          <a:graphicData uri="http://schemas.openxmlformats.org/drawingml/2006/table">
            <a:tbl>
              <a:tblPr>
                <a:tableStyleId>{5C22544A-7EE6-4342-B048-85BDC9FD1C3A}</a:tableStyleId>
              </a:tblPr>
              <a:tblGrid>
                <a:gridCol w="3271903">
                  <a:extLst>
                    <a:ext uri="{9D8B030D-6E8A-4147-A177-3AD203B41FA5}">
                      <a16:colId xmlns:a16="http://schemas.microsoft.com/office/drawing/2014/main" val="406335623"/>
                    </a:ext>
                  </a:extLst>
                </a:gridCol>
                <a:gridCol w="1300095">
                  <a:extLst>
                    <a:ext uri="{9D8B030D-6E8A-4147-A177-3AD203B41FA5}">
                      <a16:colId xmlns:a16="http://schemas.microsoft.com/office/drawing/2014/main" val="934216681"/>
                    </a:ext>
                  </a:extLst>
                </a:gridCol>
              </a:tblGrid>
              <a:tr h="409043">
                <a:tc>
                  <a:txBody>
                    <a:bodyPr/>
                    <a:lstStyle/>
                    <a:p>
                      <a:pPr algn="ctr" fontAlgn="b">
                        <a:buNone/>
                      </a:pPr>
                      <a:endParaRPr lang="es-ES" sz="1400" b="1" i="0" u="none" strike="noStrike" dirty="0">
                        <a:solidFill>
                          <a:srgbClr val="000000"/>
                        </a:solidFill>
                        <a:effectLst/>
                        <a:latin typeface="Aptos Narrow" panose="020B0004020202020204" pitchFamily="34" charset="0"/>
                      </a:endParaRPr>
                    </a:p>
                  </a:txBody>
                  <a:tcPr marL="5208" marR="5208" marT="5208" marB="0" anchor="b"/>
                </a:tc>
                <a:tc>
                  <a:txBody>
                    <a:bodyPr/>
                    <a:lstStyle/>
                    <a:p>
                      <a:pPr algn="ctr" fontAlgn="ctr">
                        <a:buNone/>
                      </a:pPr>
                      <a:r>
                        <a:rPr lang="es-CL" sz="1400" b="1" u="none" strike="noStrike" dirty="0">
                          <a:effectLst/>
                        </a:rPr>
                        <a:t>Porcentaje (%)</a:t>
                      </a:r>
                      <a:endParaRPr lang="es-CL" sz="1400" b="1" i="0" u="none" strike="noStrike" dirty="0">
                        <a:solidFill>
                          <a:srgbClr val="000000"/>
                        </a:solidFill>
                        <a:effectLst/>
                        <a:latin typeface="Aptos Narrow" panose="020B0004020202020204" pitchFamily="34" charset="0"/>
                      </a:endParaRPr>
                    </a:p>
                  </a:txBody>
                  <a:tcPr marL="5208" marR="5208" marT="5208" marB="0" anchor="ctr"/>
                </a:tc>
                <a:extLst>
                  <a:ext uri="{0D108BD9-81ED-4DB2-BD59-A6C34878D82A}">
                    <a16:rowId xmlns:a16="http://schemas.microsoft.com/office/drawing/2014/main" val="3004863024"/>
                  </a:ext>
                </a:extLst>
              </a:tr>
              <a:tr h="242087">
                <a:tc>
                  <a:txBody>
                    <a:bodyPr/>
                    <a:lstStyle/>
                    <a:p>
                      <a:pPr lvl="0" algn="ctr">
                        <a:buNone/>
                      </a:pPr>
                      <a:r>
                        <a:rPr lang="es-CL" sz="1400" u="none" strike="noStrike" dirty="0">
                          <a:effectLst/>
                        </a:rPr>
                        <a:t>Permanece en Libres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26%</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256303772"/>
                  </a:ext>
                </a:extLst>
              </a:tr>
              <a:tr h="242087">
                <a:tc>
                  <a:txBody>
                    <a:bodyPr/>
                    <a:lstStyle/>
                    <a:p>
                      <a:pPr lvl="0" algn="ctr">
                        <a:buNone/>
                      </a:pPr>
                      <a:r>
                        <a:rPr lang="es-CL" sz="1400" b="0" u="none" strike="noStrike" dirty="0">
                          <a:effectLst/>
                        </a:rPr>
                        <a:t>Desde Libres a Libres con problemas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7%</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02945019"/>
                  </a:ext>
                </a:extLst>
              </a:tr>
              <a:tr h="242087">
                <a:tc>
                  <a:txBody>
                    <a:bodyPr/>
                    <a:lstStyle/>
                    <a:p>
                      <a:pPr lvl="0" algn="ctr">
                        <a:buNone/>
                      </a:pPr>
                      <a:r>
                        <a:rPr lang="es-CL" sz="1400" b="0" u="none" strike="noStrike" dirty="0">
                          <a:effectLst/>
                        </a:rPr>
                        <a:t>Desde Libres a Ni libres ni imparciales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423460780"/>
                  </a:ext>
                </a:extLst>
              </a:tr>
              <a:tr h="242087">
                <a:tc>
                  <a:txBody>
                    <a:bodyPr/>
                    <a:lstStyle/>
                    <a:p>
                      <a:pPr lvl="0" algn="ctr">
                        <a:buNone/>
                      </a:pPr>
                      <a:r>
                        <a:rPr lang="es-CL" sz="1400" b="1" u="none" strike="noStrike" dirty="0">
                          <a:effectLst/>
                        </a:rPr>
                        <a:t>Desde Libres con problemas a Libres</a:t>
                      </a:r>
                      <a:endParaRPr lang="es-CL" sz="1400" b="1" i="0" u="none" strike="noStrike">
                        <a:solidFill>
                          <a:srgbClr val="000000"/>
                        </a:solidFill>
                        <a:effectLst/>
                        <a:latin typeface="Aptos Narrow"/>
                      </a:endParaRPr>
                    </a:p>
                  </a:txBody>
                  <a:tcPr marL="4763" marR="4763" marT="4763" marB="0" anchor="b"/>
                </a:tc>
                <a:tc>
                  <a:txBody>
                    <a:bodyPr/>
                    <a:lstStyle/>
                    <a:p>
                      <a:pPr algn="ctr" fontAlgn="b">
                        <a:buNone/>
                      </a:pPr>
                      <a:r>
                        <a:rPr lang="es-CL" sz="1400" b="1" u="none" strike="noStrike" dirty="0">
                          <a:effectLst/>
                        </a:rPr>
                        <a:t>28%</a:t>
                      </a:r>
                      <a:endParaRPr lang="es-CL" sz="1400" b="1"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405108789"/>
                  </a:ext>
                </a:extLst>
              </a:tr>
              <a:tr h="242087">
                <a:tc>
                  <a:txBody>
                    <a:bodyPr/>
                    <a:lstStyle/>
                    <a:p>
                      <a:pPr lvl="0" algn="ctr">
                        <a:buNone/>
                      </a:pPr>
                      <a:r>
                        <a:rPr lang="es-CL" sz="1400" u="none" strike="noStrike" dirty="0">
                          <a:effectLst/>
                        </a:rPr>
                        <a:t>Permanece en Libres con problemas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20%</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3906092540"/>
                  </a:ext>
                </a:extLst>
              </a:tr>
              <a:tr h="242087">
                <a:tc>
                  <a:txBody>
                    <a:bodyPr/>
                    <a:lstStyle/>
                    <a:p>
                      <a:pPr lvl="0" algn="ctr">
                        <a:buNone/>
                      </a:pPr>
                      <a:r>
                        <a:rPr lang="es-CL" sz="1400" b="0" u="none" strike="noStrike" dirty="0">
                          <a:effectLst/>
                        </a:rPr>
                        <a:t>Desde Libres con problemas a Ni libres ni imparciales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1%</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731070435"/>
                  </a:ext>
                </a:extLst>
              </a:tr>
              <a:tr h="242087">
                <a:tc>
                  <a:txBody>
                    <a:bodyPr/>
                    <a:lstStyle/>
                    <a:p>
                      <a:pPr lvl="0" algn="ctr">
                        <a:buNone/>
                      </a:pPr>
                      <a:r>
                        <a:rPr lang="es-CL" sz="1400" b="0" u="none" strike="noStrike" dirty="0">
                          <a:effectLst/>
                        </a:rPr>
                        <a:t>Desde Ni libres ni imparciales a Libres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8%</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1519134812"/>
                  </a:ext>
                </a:extLst>
              </a:tr>
              <a:tr h="242087">
                <a:tc>
                  <a:txBody>
                    <a:bodyPr/>
                    <a:lstStyle/>
                    <a:p>
                      <a:pPr lvl="0" algn="ctr">
                        <a:buNone/>
                      </a:pPr>
                      <a:r>
                        <a:rPr lang="es-CL" sz="1400" b="0" u="none" strike="noStrike" dirty="0">
                          <a:effectLst/>
                        </a:rPr>
                        <a:t>Desde Ni libres ni imparciales a Libres con problemas</a:t>
                      </a:r>
                      <a:endParaRPr lang="es-CL" sz="1400" b="0" i="0" u="none" strike="noStrike">
                        <a:solidFill>
                          <a:srgbClr val="000000"/>
                        </a:solidFill>
                        <a:effectLst/>
                        <a:latin typeface="Aptos Narrow"/>
                      </a:endParaRPr>
                    </a:p>
                  </a:txBody>
                  <a:tcPr marL="4763" marR="4763" marT="4763" marB="0" anchor="b"/>
                </a:tc>
                <a:tc>
                  <a:txBody>
                    <a:bodyPr/>
                    <a:lstStyle/>
                    <a:p>
                      <a:pPr algn="ctr" fontAlgn="b">
                        <a:buNone/>
                      </a:pPr>
                      <a:r>
                        <a:rPr lang="es-CL" sz="1400" b="0" u="none" strike="noStrike" dirty="0">
                          <a:effectLst/>
                        </a:rPr>
                        <a:t>7%</a:t>
                      </a:r>
                      <a:endParaRPr lang="es-CL" sz="1400" b="0" i="0" u="none" strike="noStrike" dirty="0">
                        <a:solidFill>
                          <a:srgbClr val="000000"/>
                        </a:solidFill>
                        <a:effectLst/>
                        <a:latin typeface="Aptos Narrow"/>
                      </a:endParaRPr>
                    </a:p>
                  </a:txBody>
                  <a:tcPr marL="5208" marR="5208" marT="5208" marB="0" anchor="b"/>
                </a:tc>
                <a:extLst>
                  <a:ext uri="{0D108BD9-81ED-4DB2-BD59-A6C34878D82A}">
                    <a16:rowId xmlns:a16="http://schemas.microsoft.com/office/drawing/2014/main" val="3756053034"/>
                  </a:ext>
                </a:extLst>
              </a:tr>
              <a:tr h="242087">
                <a:tc>
                  <a:txBody>
                    <a:bodyPr/>
                    <a:lstStyle/>
                    <a:p>
                      <a:pPr lvl="0" algn="ctr">
                        <a:buNone/>
                      </a:pPr>
                      <a:r>
                        <a:rPr lang="es-CL" sz="1400" u="none" strike="noStrike" dirty="0">
                          <a:effectLst/>
                        </a:rPr>
                        <a:t>Permanece en Ni libres ni imparciales</a:t>
                      </a:r>
                      <a:endParaRPr lang="es-CL" sz="1400" b="0" i="0" u="none" strike="noStrike" dirty="0">
                        <a:solidFill>
                          <a:srgbClr val="000000"/>
                        </a:solidFill>
                        <a:effectLst/>
                        <a:latin typeface="Aptos Narrow"/>
                      </a:endParaRPr>
                    </a:p>
                  </a:txBody>
                  <a:tcPr marL="4763" marR="4763" marT="4763" marB="0" anchor="b"/>
                </a:tc>
                <a:tc>
                  <a:txBody>
                    <a:bodyPr/>
                    <a:lstStyle/>
                    <a:p>
                      <a:pPr algn="ctr" fontAlgn="b">
                        <a:buNone/>
                      </a:pPr>
                      <a:r>
                        <a:rPr lang="es-CL" sz="1400" u="none" strike="noStrike" dirty="0">
                          <a:effectLst/>
                        </a:rPr>
                        <a:t>2%</a:t>
                      </a:r>
                      <a:endParaRPr lang="es-CL" sz="1400" b="0" i="0" u="none" strike="noStrike" dirty="0">
                        <a:solidFill>
                          <a:srgbClr val="000000"/>
                        </a:solidFill>
                        <a:effectLst/>
                        <a:latin typeface="Aptos Narrow" panose="020B0004020202020204" pitchFamily="34" charset="0"/>
                      </a:endParaRPr>
                    </a:p>
                  </a:txBody>
                  <a:tcPr marL="5208" marR="5208" marT="5208" marB="0" anchor="b"/>
                </a:tc>
                <a:extLst>
                  <a:ext uri="{0D108BD9-81ED-4DB2-BD59-A6C34878D82A}">
                    <a16:rowId xmlns:a16="http://schemas.microsoft.com/office/drawing/2014/main" val="1773348869"/>
                  </a:ext>
                </a:extLst>
              </a:tr>
            </a:tbl>
          </a:graphicData>
        </a:graphic>
      </p:graphicFrame>
      <p:sp>
        <p:nvSpPr>
          <p:cNvPr id="9" name="CuadroTexto 8">
            <a:extLst>
              <a:ext uri="{FF2B5EF4-FFF2-40B4-BE49-F238E27FC236}">
                <a16:creationId xmlns:a16="http://schemas.microsoft.com/office/drawing/2014/main" id="{4570F6DE-24EC-95FC-4058-DE17BD804588}"/>
              </a:ext>
            </a:extLst>
          </p:cNvPr>
          <p:cNvSpPr txBox="1"/>
          <p:nvPr/>
        </p:nvSpPr>
        <p:spPr>
          <a:xfrm>
            <a:off x="2105248" y="2433546"/>
            <a:ext cx="2744972" cy="369332"/>
          </a:xfrm>
          <a:prstGeom prst="rect">
            <a:avLst/>
          </a:prstGeom>
          <a:noFill/>
        </p:spPr>
        <p:txBody>
          <a:bodyPr wrap="square" rtlCol="0">
            <a:spAutoFit/>
          </a:bodyPr>
          <a:lstStyle/>
          <a:p>
            <a:pPr algn="ctr"/>
            <a:r>
              <a:rPr lang="es-ES" b="1" spc="-80" dirty="0">
                <a:solidFill>
                  <a:srgbClr val="000000"/>
                </a:solidFill>
              </a:rPr>
              <a:t>Votantes Jara</a:t>
            </a:r>
            <a:endParaRPr lang="es-CL" b="1" dirty="0"/>
          </a:p>
        </p:txBody>
      </p:sp>
      <p:sp>
        <p:nvSpPr>
          <p:cNvPr id="11" name="CuadroTexto 10">
            <a:extLst>
              <a:ext uri="{FF2B5EF4-FFF2-40B4-BE49-F238E27FC236}">
                <a16:creationId xmlns:a16="http://schemas.microsoft.com/office/drawing/2014/main" id="{72D5D4BB-4407-4988-71FB-92B027E67F6D}"/>
              </a:ext>
            </a:extLst>
          </p:cNvPr>
          <p:cNvSpPr txBox="1"/>
          <p:nvPr/>
        </p:nvSpPr>
        <p:spPr>
          <a:xfrm>
            <a:off x="7315200" y="2444179"/>
            <a:ext cx="2744972" cy="369332"/>
          </a:xfrm>
          <a:prstGeom prst="rect">
            <a:avLst/>
          </a:prstGeom>
          <a:noFill/>
        </p:spPr>
        <p:txBody>
          <a:bodyPr wrap="square" rtlCol="0">
            <a:spAutoFit/>
          </a:bodyPr>
          <a:lstStyle/>
          <a:p>
            <a:pPr algn="ctr"/>
            <a:r>
              <a:rPr lang="es-ES" b="1" spc="-80" dirty="0">
                <a:solidFill>
                  <a:srgbClr val="000000"/>
                </a:solidFill>
              </a:rPr>
              <a:t>Votantes Kast</a:t>
            </a:r>
            <a:endParaRPr lang="es-CL" b="1" dirty="0"/>
          </a:p>
        </p:txBody>
      </p:sp>
      <p:sp>
        <p:nvSpPr>
          <p:cNvPr id="13" name="Flecha: hacia abajo 12">
            <a:extLst>
              <a:ext uri="{FF2B5EF4-FFF2-40B4-BE49-F238E27FC236}">
                <a16:creationId xmlns:a16="http://schemas.microsoft.com/office/drawing/2014/main" id="{A4395305-0326-2137-3E81-E924A17E440E}"/>
              </a:ext>
            </a:extLst>
          </p:cNvPr>
          <p:cNvSpPr/>
          <p:nvPr/>
        </p:nvSpPr>
        <p:spPr>
          <a:xfrm>
            <a:off x="5654805" y="3791006"/>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7" name="Flecha: hacia abajo 16">
            <a:extLst>
              <a:ext uri="{FF2B5EF4-FFF2-40B4-BE49-F238E27FC236}">
                <a16:creationId xmlns:a16="http://schemas.microsoft.com/office/drawing/2014/main" id="{6845F5C9-8FDC-7F8B-F8D3-F610E728F198}"/>
              </a:ext>
            </a:extLst>
          </p:cNvPr>
          <p:cNvSpPr/>
          <p:nvPr/>
        </p:nvSpPr>
        <p:spPr>
          <a:xfrm rot="10627454">
            <a:off x="11205151" y="4203373"/>
            <a:ext cx="117346" cy="152400"/>
          </a:xfrm>
          <a:prstGeom prst="down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395420983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6913802-C4A3-F1B8-A5E4-B094E6F5360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E1FEC9E-1F69-694D-87CD-A1077CE30390}"/>
              </a:ext>
            </a:extLst>
          </p:cNvPr>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F0036"/>
          </a:solidFill>
        </p:spPr>
        <p:txBody>
          <a:bodyPr wrap="square" lIns="0" tIns="0" rIns="0" bIns="0" rtlCol="0"/>
          <a:lstStyle/>
          <a:p>
            <a:endParaRPr/>
          </a:p>
        </p:txBody>
      </p:sp>
      <p:sp>
        <p:nvSpPr>
          <p:cNvPr id="3" name="object 3" descr="$PPTXTitle">
            <a:extLst>
              <a:ext uri="{FF2B5EF4-FFF2-40B4-BE49-F238E27FC236}">
                <a16:creationId xmlns:a16="http://schemas.microsoft.com/office/drawing/2014/main" id="{4BCE2602-5BDD-83DD-D751-EC29981A7C7C}"/>
              </a:ext>
            </a:extLst>
          </p:cNvPr>
          <p:cNvSpPr txBox="1">
            <a:spLocks noGrp="1"/>
          </p:cNvSpPr>
          <p:nvPr>
            <p:ph type="body" idx="1"/>
          </p:nvPr>
        </p:nvSpPr>
        <p:spPr>
          <a:prstGeom prst="rect">
            <a:avLst/>
          </a:prstGeom>
        </p:spPr>
        <p:txBody>
          <a:bodyPr vert="horz" wrap="square" lIns="0" tIns="11430" rIns="0" bIns="0" rtlCol="0">
            <a:spAutoFit/>
          </a:bodyPr>
          <a:lstStyle/>
          <a:p>
            <a:pPr marL="8255" marR="5080" indent="121285" algn="ctr">
              <a:lnSpc>
                <a:spcPct val="100299"/>
              </a:lnSpc>
              <a:spcBef>
                <a:spcPts val="90"/>
              </a:spcBef>
            </a:pPr>
            <a:r>
              <a:rPr dirty="0"/>
              <a:t>ENCUESTA</a:t>
            </a:r>
            <a:r>
              <a:rPr spc="-65" dirty="0"/>
              <a:t> </a:t>
            </a:r>
            <a:r>
              <a:rPr dirty="0"/>
              <a:t>DE</a:t>
            </a:r>
            <a:r>
              <a:rPr spc="-45" dirty="0"/>
              <a:t> </a:t>
            </a:r>
            <a:r>
              <a:rPr dirty="0"/>
              <a:t>OPINIÓN</a:t>
            </a:r>
            <a:r>
              <a:rPr spc="-85" dirty="0"/>
              <a:t> </a:t>
            </a:r>
            <a:r>
              <a:rPr spc="-10" dirty="0"/>
              <a:t>PÚBLICA COMPARATIVE</a:t>
            </a:r>
            <a:r>
              <a:rPr spc="-135" dirty="0"/>
              <a:t> </a:t>
            </a:r>
            <a:r>
              <a:rPr dirty="0"/>
              <a:t>NATIONAL</a:t>
            </a:r>
            <a:r>
              <a:rPr spc="-145" dirty="0"/>
              <a:t> </a:t>
            </a:r>
            <a:r>
              <a:rPr dirty="0"/>
              <a:t>ELECTIONS</a:t>
            </a:r>
            <a:r>
              <a:rPr spc="-130" dirty="0"/>
              <a:t> </a:t>
            </a:r>
            <a:r>
              <a:rPr spc="-10" dirty="0"/>
              <a:t>PROJECT </a:t>
            </a:r>
            <a:r>
              <a:rPr sz="3200" spc="-10" dirty="0"/>
              <a:t>(CNEP)</a:t>
            </a:r>
            <a:endParaRPr sz="3200" dirty="0"/>
          </a:p>
        </p:txBody>
      </p:sp>
      <p:sp>
        <p:nvSpPr>
          <p:cNvPr id="4" name="object 4">
            <a:extLst>
              <a:ext uri="{FF2B5EF4-FFF2-40B4-BE49-F238E27FC236}">
                <a16:creationId xmlns:a16="http://schemas.microsoft.com/office/drawing/2014/main" id="{B6F0576D-A69B-B31D-EFE4-B1314402204B}"/>
              </a:ext>
            </a:extLst>
          </p:cNvPr>
          <p:cNvSpPr txBox="1"/>
          <p:nvPr/>
        </p:nvSpPr>
        <p:spPr>
          <a:xfrm>
            <a:off x="4461764" y="3216910"/>
            <a:ext cx="3267710" cy="629018"/>
          </a:xfrm>
          <a:prstGeom prst="rect">
            <a:avLst/>
          </a:prstGeom>
        </p:spPr>
        <p:txBody>
          <a:bodyPr vert="horz" wrap="square" lIns="0" tIns="13335" rIns="0" bIns="0" rtlCol="0">
            <a:spAutoFit/>
          </a:bodyPr>
          <a:lstStyle/>
          <a:p>
            <a:pPr algn="ctr">
              <a:lnSpc>
                <a:spcPct val="100000"/>
              </a:lnSpc>
              <a:spcBef>
                <a:spcPts val="105"/>
              </a:spcBef>
            </a:pPr>
            <a:r>
              <a:rPr lang="es-CL" sz="2000" dirty="0">
                <a:solidFill>
                  <a:srgbClr val="FFFFFF"/>
                </a:solidFill>
                <a:latin typeface="Candara"/>
                <a:cs typeface="Candara"/>
              </a:rPr>
              <a:t>Ola</a:t>
            </a:r>
            <a:r>
              <a:rPr lang="es-CL" sz="2000" spc="-30" dirty="0">
                <a:solidFill>
                  <a:srgbClr val="FFFFFF"/>
                </a:solidFill>
                <a:latin typeface="Candara"/>
                <a:cs typeface="Candara"/>
              </a:rPr>
              <a:t> 3</a:t>
            </a:r>
            <a:r>
              <a:rPr lang="es-ES" sz="2000" dirty="0">
                <a:solidFill>
                  <a:srgbClr val="FFFFFF"/>
                </a:solidFill>
                <a:latin typeface="Candara"/>
                <a:cs typeface="Candara"/>
              </a:rPr>
              <a:t>:</a:t>
            </a:r>
            <a:r>
              <a:rPr lang="es-ES" sz="2000" spc="-35" dirty="0">
                <a:solidFill>
                  <a:srgbClr val="FFFFFF"/>
                </a:solidFill>
                <a:latin typeface="Candara"/>
                <a:cs typeface="Candara"/>
              </a:rPr>
              <a:t> </a:t>
            </a:r>
            <a:r>
              <a:rPr lang="es-ES" sz="2000" dirty="0">
                <a:solidFill>
                  <a:srgbClr val="FFFFFF"/>
                </a:solidFill>
                <a:latin typeface="Candara"/>
                <a:cs typeface="Candara"/>
              </a:rPr>
              <a:t>Escenario</a:t>
            </a:r>
            <a:r>
              <a:rPr lang="es-ES" sz="2000" spc="-30" dirty="0">
                <a:solidFill>
                  <a:srgbClr val="FFFFFF"/>
                </a:solidFill>
                <a:latin typeface="Candara"/>
                <a:cs typeface="Candara"/>
              </a:rPr>
              <a:t> posterior </a:t>
            </a:r>
            <a:r>
              <a:rPr lang="es-ES" sz="2000" dirty="0">
                <a:solidFill>
                  <a:srgbClr val="FFFFFF"/>
                </a:solidFill>
                <a:latin typeface="Candara"/>
                <a:cs typeface="Candara"/>
              </a:rPr>
              <a:t>a cambio </a:t>
            </a:r>
            <a:r>
              <a:rPr lang="es-ES" sz="2000">
                <a:solidFill>
                  <a:srgbClr val="FFFFFF"/>
                </a:solidFill>
                <a:latin typeface="Candara"/>
                <a:cs typeface="Candara"/>
              </a:rPr>
              <a:t>de gobierno</a:t>
            </a:r>
            <a:endParaRPr lang="es-ES" sz="2000" dirty="0">
              <a:latin typeface="Candara"/>
              <a:cs typeface="Candara"/>
            </a:endParaRPr>
          </a:p>
        </p:txBody>
      </p:sp>
      <p:sp>
        <p:nvSpPr>
          <p:cNvPr id="5" name="object 5">
            <a:extLst>
              <a:ext uri="{FF2B5EF4-FFF2-40B4-BE49-F238E27FC236}">
                <a16:creationId xmlns:a16="http://schemas.microsoft.com/office/drawing/2014/main" id="{E35DBF61-7B49-5414-DD1D-C359F66F8B6F}"/>
              </a:ext>
            </a:extLst>
          </p:cNvPr>
          <p:cNvSpPr txBox="1"/>
          <p:nvPr/>
        </p:nvSpPr>
        <p:spPr>
          <a:xfrm>
            <a:off x="5460015" y="5943600"/>
            <a:ext cx="1271969" cy="289823"/>
          </a:xfrm>
          <a:prstGeom prst="rect">
            <a:avLst/>
          </a:prstGeom>
        </p:spPr>
        <p:txBody>
          <a:bodyPr vert="horz" wrap="square" lIns="0" tIns="12700" rIns="0" bIns="0" rtlCol="0">
            <a:spAutoFit/>
          </a:bodyPr>
          <a:lstStyle/>
          <a:p>
            <a:pPr marL="12700">
              <a:lnSpc>
                <a:spcPct val="100000"/>
              </a:lnSpc>
              <a:spcBef>
                <a:spcPts val="100"/>
              </a:spcBef>
            </a:pPr>
            <a:r>
              <a:rPr lang="es-CL" spc="65" dirty="0">
                <a:solidFill>
                  <a:srgbClr val="FFFFFF"/>
                </a:solidFill>
                <a:latin typeface="Tahoma"/>
                <a:cs typeface="Tahoma"/>
              </a:rPr>
              <a:t>Mayo</a:t>
            </a:r>
            <a:r>
              <a:rPr sz="1800" spc="-110" dirty="0">
                <a:solidFill>
                  <a:srgbClr val="FFFFFF"/>
                </a:solidFill>
                <a:latin typeface="Tahoma"/>
                <a:cs typeface="Tahoma"/>
              </a:rPr>
              <a:t> </a:t>
            </a:r>
            <a:r>
              <a:rPr sz="1800" spc="-20" dirty="0">
                <a:solidFill>
                  <a:srgbClr val="FFFFFF"/>
                </a:solidFill>
                <a:latin typeface="Tahoma"/>
                <a:cs typeface="Tahoma"/>
              </a:rPr>
              <a:t>202</a:t>
            </a:r>
            <a:r>
              <a:rPr lang="es-CL" sz="1800" spc="-20" dirty="0">
                <a:solidFill>
                  <a:srgbClr val="FFFFFF"/>
                </a:solidFill>
                <a:latin typeface="Tahoma"/>
                <a:cs typeface="Tahoma"/>
              </a:rPr>
              <a:t>6</a:t>
            </a:r>
            <a:endParaRPr sz="1800" dirty="0">
              <a:latin typeface="Tahoma"/>
              <a:cs typeface="Tahoma"/>
            </a:endParaRPr>
          </a:p>
        </p:txBody>
      </p:sp>
      <p:grpSp>
        <p:nvGrpSpPr>
          <p:cNvPr id="6" name="object 6">
            <a:extLst>
              <a:ext uri="{FF2B5EF4-FFF2-40B4-BE49-F238E27FC236}">
                <a16:creationId xmlns:a16="http://schemas.microsoft.com/office/drawing/2014/main" id="{89C1ADAC-CC56-68CC-DBC8-EBB0D7AF018C}"/>
              </a:ext>
            </a:extLst>
          </p:cNvPr>
          <p:cNvGrpSpPr/>
          <p:nvPr/>
        </p:nvGrpSpPr>
        <p:grpSpPr>
          <a:xfrm>
            <a:off x="-38100" y="-38100"/>
            <a:ext cx="12268200" cy="6934200"/>
            <a:chOff x="-38100" y="-38100"/>
            <a:chExt cx="12268200" cy="6934200"/>
          </a:xfrm>
        </p:grpSpPr>
        <p:pic>
          <p:nvPicPr>
            <p:cNvPr id="7" name="object 7">
              <a:extLst>
                <a:ext uri="{FF2B5EF4-FFF2-40B4-BE49-F238E27FC236}">
                  <a16:creationId xmlns:a16="http://schemas.microsoft.com/office/drawing/2014/main" id="{B0F8CA68-7B00-B349-1350-443D086E172B}"/>
                </a:ext>
              </a:extLst>
            </p:cNvPr>
            <p:cNvPicPr/>
            <p:nvPr/>
          </p:nvPicPr>
          <p:blipFill>
            <a:blip r:embed="rId2" cstate="print"/>
            <a:stretch>
              <a:fillRect/>
            </a:stretch>
          </p:blipFill>
          <p:spPr>
            <a:xfrm>
              <a:off x="3769740" y="4290517"/>
              <a:ext cx="4652518" cy="950518"/>
            </a:xfrm>
            <a:prstGeom prst="rect">
              <a:avLst/>
            </a:prstGeom>
          </p:spPr>
        </p:pic>
        <p:sp>
          <p:nvSpPr>
            <p:cNvPr id="8" name="object 8">
              <a:extLst>
                <a:ext uri="{FF2B5EF4-FFF2-40B4-BE49-F238E27FC236}">
                  <a16:creationId xmlns:a16="http://schemas.microsoft.com/office/drawing/2014/main" id="{F0CC8973-98BA-E9FF-DBE7-76F8C72A7685}"/>
                </a:ext>
              </a:extLst>
            </p:cNvPr>
            <p:cNvSpPr/>
            <p:nvPr/>
          </p:nvSpPr>
          <p:spPr>
            <a:xfrm>
              <a:off x="3764915" y="4285691"/>
              <a:ext cx="4662170" cy="960119"/>
            </a:xfrm>
            <a:custGeom>
              <a:avLst/>
              <a:gdLst/>
              <a:ahLst/>
              <a:cxnLst/>
              <a:rect l="l" t="t" r="r" b="b"/>
              <a:pathLst>
                <a:path w="4662170" h="960120">
                  <a:moveTo>
                    <a:pt x="0" y="960043"/>
                  </a:moveTo>
                  <a:lnTo>
                    <a:pt x="4662043" y="960043"/>
                  </a:lnTo>
                  <a:lnTo>
                    <a:pt x="4662043" y="0"/>
                  </a:lnTo>
                  <a:lnTo>
                    <a:pt x="0" y="0"/>
                  </a:lnTo>
                  <a:lnTo>
                    <a:pt x="0" y="960043"/>
                  </a:lnTo>
                  <a:close/>
                </a:path>
              </a:pathLst>
            </a:custGeom>
            <a:ln w="9525">
              <a:solidFill>
                <a:srgbClr val="252525"/>
              </a:solidFill>
            </a:ln>
          </p:spPr>
          <p:txBody>
            <a:bodyPr wrap="square" lIns="0" tIns="0" rIns="0" bIns="0" rtlCol="0"/>
            <a:lstStyle/>
            <a:p>
              <a:endParaRPr/>
            </a:p>
          </p:txBody>
        </p:sp>
        <p:sp>
          <p:nvSpPr>
            <p:cNvPr id="9" name="object 9">
              <a:extLst>
                <a:ext uri="{FF2B5EF4-FFF2-40B4-BE49-F238E27FC236}">
                  <a16:creationId xmlns:a16="http://schemas.microsoft.com/office/drawing/2014/main" id="{25F21274-2367-DB6A-ED2F-496F8BDB8F51}"/>
                </a:ext>
              </a:extLst>
            </p:cNvPr>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76200">
              <a:solidFill>
                <a:srgbClr val="FFFFFF"/>
              </a:solidFill>
            </a:ln>
          </p:spPr>
          <p:txBody>
            <a:bodyPr wrap="square" lIns="0" tIns="0" rIns="0" bIns="0" rtlCol="0"/>
            <a:lstStyle/>
            <a:p>
              <a:endParaRPr/>
            </a:p>
          </p:txBody>
        </p:sp>
      </p:grpSp>
    </p:spTree>
    <p:extLst>
      <p:ext uri="{BB962C8B-B14F-4D97-AF65-F5344CB8AC3E}">
        <p14:creationId xmlns:p14="http://schemas.microsoft.com/office/powerpoint/2010/main" val="3241462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FF0036"/>
          </a:solidFill>
        </p:spPr>
        <p:txBody>
          <a:bodyPr wrap="square" lIns="0" tIns="0" rIns="0" bIns="0" rtlCol="0"/>
          <a:lstStyle/>
          <a:p>
            <a:endParaRPr/>
          </a:p>
        </p:txBody>
      </p:sp>
      <p:sp>
        <p:nvSpPr>
          <p:cNvPr id="3" name="object 3"/>
          <p:cNvSpPr/>
          <p:nvPr/>
        </p:nvSpPr>
        <p:spPr>
          <a:xfrm>
            <a:off x="0" y="0"/>
            <a:ext cx="12192000" cy="6858000"/>
          </a:xfrm>
          <a:custGeom>
            <a:avLst/>
            <a:gdLst/>
            <a:ahLst/>
            <a:cxnLst/>
            <a:rect l="l" t="t" r="r" b="b"/>
            <a:pathLst>
              <a:path w="12192000" h="6858000">
                <a:moveTo>
                  <a:pt x="0" y="6858000"/>
                </a:moveTo>
                <a:lnTo>
                  <a:pt x="12192000" y="6858000"/>
                </a:lnTo>
                <a:lnTo>
                  <a:pt x="12192000" y="0"/>
                </a:lnTo>
                <a:lnTo>
                  <a:pt x="0" y="0"/>
                </a:lnTo>
                <a:lnTo>
                  <a:pt x="0" y="6858000"/>
                </a:lnTo>
                <a:close/>
              </a:path>
            </a:pathLst>
          </a:custGeom>
          <a:ln w="76200">
            <a:solidFill>
              <a:srgbClr val="FFFFFF"/>
            </a:solidFill>
          </a:ln>
        </p:spPr>
        <p:txBody>
          <a:bodyPr wrap="square" lIns="0" tIns="0" rIns="0" bIns="0" rtlCol="0"/>
          <a:lstStyle/>
          <a:p>
            <a:endParaRPr/>
          </a:p>
        </p:txBody>
      </p:sp>
      <p:sp>
        <p:nvSpPr>
          <p:cNvPr id="4" name="object 4" descr="$PPTXTitle"/>
          <p:cNvSpPr txBox="1">
            <a:spLocks noGrp="1"/>
          </p:cNvSpPr>
          <p:nvPr>
            <p:ph type="title"/>
          </p:nvPr>
        </p:nvSpPr>
        <p:spPr>
          <a:xfrm>
            <a:off x="4512690" y="2739008"/>
            <a:ext cx="513715" cy="1000760"/>
          </a:xfrm>
          <a:prstGeom prst="rect">
            <a:avLst/>
          </a:prstGeom>
        </p:spPr>
        <p:txBody>
          <a:bodyPr vert="horz" wrap="square" lIns="0" tIns="12065" rIns="0" bIns="0" rtlCol="0">
            <a:spAutoFit/>
          </a:bodyPr>
          <a:lstStyle/>
          <a:p>
            <a:pPr marL="12700">
              <a:lnSpc>
                <a:spcPct val="100000"/>
              </a:lnSpc>
              <a:spcBef>
                <a:spcPts val="95"/>
              </a:spcBef>
            </a:pPr>
            <a:r>
              <a:rPr sz="6400" b="0" spc="-25" dirty="0">
                <a:solidFill>
                  <a:srgbClr val="FFFFFF"/>
                </a:solidFill>
                <a:latin typeface="Candara"/>
                <a:cs typeface="Candara"/>
              </a:rPr>
              <a:t>1</a:t>
            </a:r>
            <a:r>
              <a:rPr sz="6400" spc="-25" dirty="0">
                <a:solidFill>
                  <a:srgbClr val="FFFFFF"/>
                </a:solidFill>
              </a:rPr>
              <a:t>.</a:t>
            </a:r>
            <a:endParaRPr sz="6400">
              <a:latin typeface="Candara"/>
              <a:cs typeface="Candara"/>
            </a:endParaRPr>
          </a:p>
        </p:txBody>
      </p:sp>
      <p:sp>
        <p:nvSpPr>
          <p:cNvPr id="5" name="object 5"/>
          <p:cNvSpPr txBox="1"/>
          <p:nvPr/>
        </p:nvSpPr>
        <p:spPr>
          <a:xfrm>
            <a:off x="4512690" y="3730740"/>
            <a:ext cx="6301740" cy="1587500"/>
          </a:xfrm>
          <a:prstGeom prst="rect">
            <a:avLst/>
          </a:prstGeom>
        </p:spPr>
        <p:txBody>
          <a:bodyPr vert="horz" wrap="square" lIns="0" tIns="145415" rIns="0" bIns="0" rtlCol="0">
            <a:spAutoFit/>
          </a:bodyPr>
          <a:lstStyle/>
          <a:p>
            <a:pPr marL="12700">
              <a:lnSpc>
                <a:spcPct val="100000"/>
              </a:lnSpc>
              <a:spcBef>
                <a:spcPts val="1145"/>
              </a:spcBef>
            </a:pPr>
            <a:r>
              <a:rPr sz="4250" b="1" spc="-10" dirty="0">
                <a:solidFill>
                  <a:srgbClr val="FFFFFF"/>
                </a:solidFill>
                <a:latin typeface="Candara"/>
                <a:cs typeface="Candara"/>
              </a:rPr>
              <a:t>IDENTIFICACIÓN</a:t>
            </a:r>
            <a:endParaRPr sz="4250">
              <a:latin typeface="Candara"/>
              <a:cs typeface="Candara"/>
            </a:endParaRPr>
          </a:p>
          <a:p>
            <a:pPr marL="12700">
              <a:lnSpc>
                <a:spcPct val="100000"/>
              </a:lnSpc>
              <a:spcBef>
                <a:spcPts val="1045"/>
              </a:spcBef>
            </a:pPr>
            <a:r>
              <a:rPr sz="4250" b="1" dirty="0">
                <a:solidFill>
                  <a:srgbClr val="FFFFFF"/>
                </a:solidFill>
                <a:latin typeface="Candara"/>
                <a:cs typeface="Candara"/>
              </a:rPr>
              <a:t>POLÍTICA</a:t>
            </a:r>
            <a:r>
              <a:rPr sz="4250" b="1" spc="5" dirty="0">
                <a:solidFill>
                  <a:srgbClr val="FFFFFF"/>
                </a:solidFill>
                <a:latin typeface="Candara"/>
                <a:cs typeface="Candara"/>
              </a:rPr>
              <a:t> </a:t>
            </a:r>
            <a:r>
              <a:rPr sz="4250" b="1" dirty="0">
                <a:solidFill>
                  <a:srgbClr val="FFFFFF"/>
                </a:solidFill>
                <a:latin typeface="Candara"/>
                <a:cs typeface="Candara"/>
              </a:rPr>
              <a:t>Y</a:t>
            </a:r>
            <a:r>
              <a:rPr sz="4250" b="1" spc="-10" dirty="0">
                <a:solidFill>
                  <a:srgbClr val="FFFFFF"/>
                </a:solidFill>
                <a:latin typeface="Candara"/>
                <a:cs typeface="Candara"/>
              </a:rPr>
              <a:t> POLARIZACIÓN</a:t>
            </a:r>
            <a:endParaRPr sz="4250">
              <a:latin typeface="Candara"/>
              <a:cs typeface="Candara"/>
            </a:endParaRPr>
          </a:p>
        </p:txBody>
      </p:sp>
      <p:grpSp>
        <p:nvGrpSpPr>
          <p:cNvPr id="6" name="object 6"/>
          <p:cNvGrpSpPr/>
          <p:nvPr/>
        </p:nvGrpSpPr>
        <p:grpSpPr>
          <a:xfrm>
            <a:off x="3923029" y="1400136"/>
            <a:ext cx="313690" cy="4921885"/>
            <a:chOff x="3923029" y="1400136"/>
            <a:chExt cx="313690" cy="4921885"/>
          </a:xfrm>
        </p:grpSpPr>
        <p:sp>
          <p:nvSpPr>
            <p:cNvPr id="7" name="object 7"/>
            <p:cNvSpPr/>
            <p:nvPr/>
          </p:nvSpPr>
          <p:spPr>
            <a:xfrm>
              <a:off x="3935729" y="1412836"/>
              <a:ext cx="288290" cy="4896485"/>
            </a:xfrm>
            <a:custGeom>
              <a:avLst/>
              <a:gdLst/>
              <a:ahLst/>
              <a:cxnLst/>
              <a:rect l="l" t="t" r="r" b="b"/>
              <a:pathLst>
                <a:path w="288289" h="4896485">
                  <a:moveTo>
                    <a:pt x="288036" y="0"/>
                  </a:moveTo>
                  <a:lnTo>
                    <a:pt x="0" y="0"/>
                  </a:lnTo>
                  <a:lnTo>
                    <a:pt x="0" y="4896485"/>
                  </a:lnTo>
                  <a:lnTo>
                    <a:pt x="288036" y="4896485"/>
                  </a:lnTo>
                  <a:lnTo>
                    <a:pt x="288036" y="0"/>
                  </a:lnTo>
                  <a:close/>
                </a:path>
              </a:pathLst>
            </a:custGeom>
            <a:solidFill>
              <a:srgbClr val="FFFFFF"/>
            </a:solidFill>
          </p:spPr>
          <p:txBody>
            <a:bodyPr wrap="square" lIns="0" tIns="0" rIns="0" bIns="0" rtlCol="0"/>
            <a:lstStyle/>
            <a:p>
              <a:endParaRPr/>
            </a:p>
          </p:txBody>
        </p:sp>
        <p:sp>
          <p:nvSpPr>
            <p:cNvPr id="8" name="object 8"/>
            <p:cNvSpPr/>
            <p:nvPr/>
          </p:nvSpPr>
          <p:spPr>
            <a:xfrm>
              <a:off x="3935729" y="1412836"/>
              <a:ext cx="288290" cy="4896485"/>
            </a:xfrm>
            <a:custGeom>
              <a:avLst/>
              <a:gdLst/>
              <a:ahLst/>
              <a:cxnLst/>
              <a:rect l="l" t="t" r="r" b="b"/>
              <a:pathLst>
                <a:path w="288289" h="4896485">
                  <a:moveTo>
                    <a:pt x="0" y="4896485"/>
                  </a:moveTo>
                  <a:lnTo>
                    <a:pt x="288036" y="4896485"/>
                  </a:lnTo>
                  <a:lnTo>
                    <a:pt x="288036" y="0"/>
                  </a:lnTo>
                  <a:lnTo>
                    <a:pt x="0" y="0"/>
                  </a:lnTo>
                  <a:lnTo>
                    <a:pt x="0" y="4896485"/>
                  </a:lnTo>
                  <a:close/>
                </a:path>
              </a:pathLst>
            </a:custGeom>
            <a:ln w="25400">
              <a:solidFill>
                <a:srgbClr val="FFFFFF"/>
              </a:solidFill>
            </a:ln>
          </p:spPr>
          <p:txBody>
            <a:bodyPr wrap="square" lIns="0" tIns="0" rIns="0" bIns="0" rtlCol="0"/>
            <a:lstStyle/>
            <a:p>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707009" y="227514"/>
            <a:ext cx="10777981" cy="1487657"/>
          </a:xfrm>
          <a:prstGeom prst="rect">
            <a:avLst/>
          </a:prstGeom>
        </p:spPr>
        <p:txBody>
          <a:bodyPr vert="horz" wrap="square" lIns="0" tIns="436950" rIns="0" bIns="0" rtlCol="0">
            <a:spAutoFit/>
          </a:bodyPr>
          <a:lstStyle/>
          <a:p>
            <a:pPr marL="684530">
              <a:lnSpc>
                <a:spcPct val="100000"/>
              </a:lnSpc>
              <a:spcBef>
                <a:spcPts val="100"/>
              </a:spcBef>
            </a:pPr>
            <a:r>
              <a:rPr lang="es-CL" sz="3600" dirty="0"/>
              <a:t>ÍNDICE DE POLARIZACIÓN AFECTIVA</a:t>
            </a:r>
            <a:br>
              <a:rPr lang="es-CL" sz="3600" dirty="0"/>
            </a:br>
            <a:r>
              <a:rPr sz="3200" dirty="0" err="1">
                <a:solidFill>
                  <a:srgbClr val="000000"/>
                </a:solidFill>
              </a:rPr>
              <a:t>Percepción</a:t>
            </a:r>
            <a:r>
              <a:rPr sz="3200" spc="-40" dirty="0">
                <a:solidFill>
                  <a:srgbClr val="000000"/>
                </a:solidFill>
              </a:rPr>
              <a:t> </a:t>
            </a:r>
            <a:r>
              <a:rPr sz="3200" dirty="0">
                <a:solidFill>
                  <a:srgbClr val="000000"/>
                </a:solidFill>
              </a:rPr>
              <a:t>de</a:t>
            </a:r>
            <a:r>
              <a:rPr sz="3200" spc="-20" dirty="0">
                <a:solidFill>
                  <a:srgbClr val="000000"/>
                </a:solidFill>
              </a:rPr>
              <a:t> </a:t>
            </a:r>
            <a:r>
              <a:rPr sz="3200" dirty="0">
                <a:solidFill>
                  <a:srgbClr val="000000"/>
                </a:solidFill>
              </a:rPr>
              <a:t>polarización</a:t>
            </a:r>
            <a:r>
              <a:rPr sz="3200" spc="-10" dirty="0">
                <a:solidFill>
                  <a:srgbClr val="000000"/>
                </a:solidFill>
              </a:rPr>
              <a:t> afectiva</a:t>
            </a:r>
            <a:endParaRPr sz="3200" dirty="0"/>
          </a:p>
        </p:txBody>
      </p:sp>
      <p:sp>
        <p:nvSpPr>
          <p:cNvPr id="3" name="object 3"/>
          <p:cNvSpPr txBox="1"/>
          <p:nvPr/>
        </p:nvSpPr>
        <p:spPr>
          <a:xfrm>
            <a:off x="1487550" y="2660904"/>
            <a:ext cx="8256905" cy="1569720"/>
          </a:xfrm>
          <a:prstGeom prst="rect">
            <a:avLst/>
          </a:prstGeom>
          <a:ln w="9525">
            <a:solidFill>
              <a:srgbClr val="000000"/>
            </a:solidFill>
          </a:ln>
        </p:spPr>
        <p:txBody>
          <a:bodyPr vert="horz" wrap="square" lIns="0" tIns="26034" rIns="0" bIns="0" rtlCol="0">
            <a:spAutoFit/>
          </a:bodyPr>
          <a:lstStyle/>
          <a:p>
            <a:pPr marL="91440" marR="295910">
              <a:lnSpc>
                <a:spcPct val="100000"/>
              </a:lnSpc>
              <a:spcBef>
                <a:spcPts val="204"/>
              </a:spcBef>
            </a:pPr>
            <a:r>
              <a:rPr sz="2400" dirty="0">
                <a:latin typeface="Candara"/>
                <a:cs typeface="Candara"/>
              </a:rPr>
              <a:t>Índice</a:t>
            </a:r>
            <a:r>
              <a:rPr sz="2400" spc="-25" dirty="0">
                <a:latin typeface="Candara"/>
                <a:cs typeface="Candara"/>
              </a:rPr>
              <a:t> </a:t>
            </a:r>
            <a:r>
              <a:rPr sz="2400" dirty="0">
                <a:latin typeface="Candara"/>
                <a:cs typeface="Candara"/>
              </a:rPr>
              <a:t>:</a:t>
            </a:r>
            <a:r>
              <a:rPr sz="2400" spc="-40" dirty="0">
                <a:latin typeface="Candara"/>
                <a:cs typeface="Candara"/>
              </a:rPr>
              <a:t> </a:t>
            </a:r>
            <a:r>
              <a:rPr sz="2400" dirty="0">
                <a:latin typeface="Candara"/>
                <a:cs typeface="Candara"/>
              </a:rPr>
              <a:t>Diferencia</a:t>
            </a:r>
            <a:r>
              <a:rPr sz="2400" spc="-40" dirty="0">
                <a:latin typeface="Candara"/>
                <a:cs typeface="Candara"/>
              </a:rPr>
              <a:t> </a:t>
            </a:r>
            <a:r>
              <a:rPr sz="2400" dirty="0">
                <a:latin typeface="Candara"/>
                <a:cs typeface="Candara"/>
              </a:rPr>
              <a:t>entre</a:t>
            </a:r>
            <a:r>
              <a:rPr sz="2400" spc="-40" dirty="0">
                <a:latin typeface="Candara"/>
                <a:cs typeface="Candara"/>
              </a:rPr>
              <a:t> </a:t>
            </a:r>
            <a:r>
              <a:rPr sz="2400" dirty="0">
                <a:latin typeface="Candara"/>
                <a:cs typeface="Candara"/>
              </a:rPr>
              <a:t>la</a:t>
            </a:r>
            <a:r>
              <a:rPr sz="2400" spc="-30" dirty="0">
                <a:latin typeface="Candara"/>
                <a:cs typeface="Candara"/>
              </a:rPr>
              <a:t> </a:t>
            </a:r>
            <a:r>
              <a:rPr sz="2400" dirty="0">
                <a:latin typeface="Candara"/>
                <a:cs typeface="Candara"/>
              </a:rPr>
              <a:t>evaluación</a:t>
            </a:r>
            <a:r>
              <a:rPr sz="2400" spc="-40" dirty="0">
                <a:latin typeface="Candara"/>
                <a:cs typeface="Candara"/>
              </a:rPr>
              <a:t> </a:t>
            </a:r>
            <a:r>
              <a:rPr sz="2400" dirty="0">
                <a:latin typeface="Candara"/>
                <a:cs typeface="Candara"/>
              </a:rPr>
              <a:t>"Muy</a:t>
            </a:r>
            <a:r>
              <a:rPr sz="2400" spc="-30" dirty="0">
                <a:latin typeface="Candara"/>
                <a:cs typeface="Candara"/>
              </a:rPr>
              <a:t> </a:t>
            </a:r>
            <a:r>
              <a:rPr sz="2400" spc="-10" dirty="0">
                <a:latin typeface="Candara"/>
                <a:cs typeface="Candara"/>
              </a:rPr>
              <a:t>Desfavorable </a:t>
            </a:r>
            <a:r>
              <a:rPr sz="2400" dirty="0">
                <a:latin typeface="Candara"/>
                <a:cs typeface="Candara"/>
              </a:rPr>
              <a:t>(mínimo</a:t>
            </a:r>
            <a:r>
              <a:rPr sz="2400" spc="-35" dirty="0">
                <a:latin typeface="Candara"/>
                <a:cs typeface="Candara"/>
              </a:rPr>
              <a:t> </a:t>
            </a:r>
            <a:r>
              <a:rPr sz="2400" dirty="0">
                <a:latin typeface="Candara"/>
                <a:cs typeface="Candara"/>
              </a:rPr>
              <a:t>=</a:t>
            </a:r>
            <a:r>
              <a:rPr sz="2400" spc="-15" dirty="0">
                <a:latin typeface="Candara"/>
                <a:cs typeface="Candara"/>
              </a:rPr>
              <a:t> </a:t>
            </a:r>
            <a:r>
              <a:rPr sz="2400" dirty="0">
                <a:latin typeface="Candara"/>
                <a:cs typeface="Candara"/>
              </a:rPr>
              <a:t>0)</a:t>
            </a:r>
            <a:r>
              <a:rPr sz="2400" spc="-20" dirty="0">
                <a:latin typeface="Candara"/>
                <a:cs typeface="Candara"/>
              </a:rPr>
              <a:t> </a:t>
            </a:r>
            <a:r>
              <a:rPr sz="2400" dirty="0">
                <a:latin typeface="Candara"/>
                <a:cs typeface="Candara"/>
              </a:rPr>
              <a:t>y</a:t>
            </a:r>
            <a:r>
              <a:rPr sz="2400" spc="-15" dirty="0">
                <a:latin typeface="Candara"/>
                <a:cs typeface="Candara"/>
              </a:rPr>
              <a:t> </a:t>
            </a:r>
            <a:r>
              <a:rPr sz="2400" dirty="0">
                <a:latin typeface="Candara"/>
                <a:cs typeface="Candara"/>
              </a:rPr>
              <a:t>Muy</a:t>
            </a:r>
            <a:r>
              <a:rPr sz="2400" spc="-20" dirty="0">
                <a:latin typeface="Candara"/>
                <a:cs typeface="Candara"/>
              </a:rPr>
              <a:t> </a:t>
            </a:r>
            <a:r>
              <a:rPr sz="2400" dirty="0">
                <a:latin typeface="Candara"/>
                <a:cs typeface="Candara"/>
              </a:rPr>
              <a:t>Favorable</a:t>
            </a:r>
            <a:r>
              <a:rPr sz="2400" spc="-15" dirty="0">
                <a:latin typeface="Candara"/>
                <a:cs typeface="Candara"/>
              </a:rPr>
              <a:t> </a:t>
            </a:r>
            <a:r>
              <a:rPr sz="2400" dirty="0">
                <a:latin typeface="Candara"/>
                <a:cs typeface="Candara"/>
              </a:rPr>
              <a:t>(máximo</a:t>
            </a:r>
            <a:r>
              <a:rPr sz="2400" spc="-30" dirty="0">
                <a:latin typeface="Candara"/>
                <a:cs typeface="Candara"/>
              </a:rPr>
              <a:t> </a:t>
            </a:r>
            <a:r>
              <a:rPr sz="2400" dirty="0">
                <a:latin typeface="Candara"/>
                <a:cs typeface="Candara"/>
              </a:rPr>
              <a:t>=</a:t>
            </a:r>
            <a:r>
              <a:rPr sz="2400" spc="-25" dirty="0">
                <a:latin typeface="Candara"/>
                <a:cs typeface="Candara"/>
              </a:rPr>
              <a:t> </a:t>
            </a:r>
            <a:r>
              <a:rPr sz="2400" dirty="0">
                <a:latin typeface="Candara"/>
                <a:cs typeface="Candara"/>
              </a:rPr>
              <a:t>10)</a:t>
            </a:r>
            <a:r>
              <a:rPr sz="2400" spc="-20" dirty="0">
                <a:latin typeface="Candara"/>
                <a:cs typeface="Candara"/>
              </a:rPr>
              <a:t> </a:t>
            </a:r>
            <a:r>
              <a:rPr sz="2400" dirty="0">
                <a:latin typeface="Candara"/>
                <a:cs typeface="Candara"/>
              </a:rPr>
              <a:t>realizada</a:t>
            </a:r>
            <a:r>
              <a:rPr sz="2400" spc="-30" dirty="0">
                <a:latin typeface="Candara"/>
                <a:cs typeface="Candara"/>
              </a:rPr>
              <a:t> </a:t>
            </a:r>
            <a:r>
              <a:rPr sz="2400" dirty="0">
                <a:latin typeface="Candara"/>
                <a:cs typeface="Candara"/>
              </a:rPr>
              <a:t>por</a:t>
            </a:r>
            <a:r>
              <a:rPr sz="2400" spc="-15" dirty="0">
                <a:latin typeface="Candara"/>
                <a:cs typeface="Candara"/>
              </a:rPr>
              <a:t> </a:t>
            </a:r>
            <a:r>
              <a:rPr sz="2400" spc="-25" dirty="0">
                <a:latin typeface="Candara"/>
                <a:cs typeface="Candara"/>
              </a:rPr>
              <a:t>los </a:t>
            </a:r>
            <a:r>
              <a:rPr sz="2400" dirty="0">
                <a:latin typeface="Candara"/>
                <a:cs typeface="Candara"/>
              </a:rPr>
              <a:t>encuestados,</a:t>
            </a:r>
            <a:r>
              <a:rPr sz="2400" spc="-60" dirty="0">
                <a:latin typeface="Candara"/>
                <a:cs typeface="Candara"/>
              </a:rPr>
              <a:t> </a:t>
            </a:r>
            <a:r>
              <a:rPr sz="2400" dirty="0">
                <a:latin typeface="Candara"/>
                <a:cs typeface="Candara"/>
              </a:rPr>
              <a:t>al</a:t>
            </a:r>
            <a:r>
              <a:rPr sz="2400" spc="-60" dirty="0">
                <a:latin typeface="Candara"/>
                <a:cs typeface="Candara"/>
              </a:rPr>
              <a:t> </a:t>
            </a:r>
            <a:r>
              <a:rPr sz="2400" dirty="0">
                <a:latin typeface="Candara"/>
                <a:cs typeface="Candara"/>
              </a:rPr>
              <a:t>candidato</a:t>
            </a:r>
            <a:r>
              <a:rPr sz="2400" spc="-40" dirty="0">
                <a:latin typeface="Candara"/>
                <a:cs typeface="Candara"/>
              </a:rPr>
              <a:t> </a:t>
            </a:r>
            <a:r>
              <a:rPr sz="2400" dirty="0">
                <a:latin typeface="Candara"/>
                <a:cs typeface="Candara"/>
              </a:rPr>
              <a:t>de</a:t>
            </a:r>
            <a:r>
              <a:rPr sz="2400" spc="-50" dirty="0">
                <a:latin typeface="Candara"/>
                <a:cs typeface="Candara"/>
              </a:rPr>
              <a:t> </a:t>
            </a:r>
            <a:r>
              <a:rPr sz="2400" dirty="0">
                <a:latin typeface="Candara"/>
                <a:cs typeface="Candara"/>
              </a:rPr>
              <a:t>derecha</a:t>
            </a:r>
            <a:r>
              <a:rPr sz="2400" spc="-45" dirty="0">
                <a:latin typeface="Candara"/>
                <a:cs typeface="Candara"/>
              </a:rPr>
              <a:t> </a:t>
            </a:r>
            <a:r>
              <a:rPr sz="2400" dirty="0">
                <a:latin typeface="Candara"/>
                <a:cs typeface="Candara"/>
              </a:rPr>
              <a:t>y</a:t>
            </a:r>
            <a:r>
              <a:rPr sz="2400" spc="-60" dirty="0">
                <a:latin typeface="Candara"/>
                <a:cs typeface="Candara"/>
              </a:rPr>
              <a:t> </a:t>
            </a:r>
            <a:r>
              <a:rPr sz="2400" dirty="0">
                <a:latin typeface="Candara"/>
                <a:cs typeface="Candara"/>
              </a:rPr>
              <a:t>candidato</a:t>
            </a:r>
            <a:r>
              <a:rPr sz="2400" spc="-35" dirty="0">
                <a:latin typeface="Candara"/>
                <a:cs typeface="Candara"/>
              </a:rPr>
              <a:t> </a:t>
            </a:r>
            <a:r>
              <a:rPr sz="2400" spc="-10" dirty="0">
                <a:latin typeface="Candara"/>
                <a:cs typeface="Candara"/>
              </a:rPr>
              <a:t>izquierda, respectivamente.</a:t>
            </a:r>
            <a:endParaRPr sz="2400" dirty="0">
              <a:latin typeface="Candara"/>
              <a:cs typeface="Candara"/>
            </a:endParaRPr>
          </a:p>
        </p:txBody>
      </p:sp>
      <p:sp>
        <p:nvSpPr>
          <p:cNvPr id="4" name="object 4"/>
          <p:cNvSpPr txBox="1"/>
          <p:nvPr/>
        </p:nvSpPr>
        <p:spPr>
          <a:xfrm>
            <a:off x="1487424" y="5462231"/>
            <a:ext cx="8256905" cy="831215"/>
          </a:xfrm>
          <a:prstGeom prst="rect">
            <a:avLst/>
          </a:prstGeom>
          <a:ln w="9525">
            <a:solidFill>
              <a:srgbClr val="252525"/>
            </a:solidFill>
          </a:ln>
        </p:spPr>
        <p:txBody>
          <a:bodyPr vert="horz" wrap="square" lIns="0" tIns="37465" rIns="0" bIns="0" rtlCol="0">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lnSpc>
                <a:spcPct val="100000"/>
              </a:lnSpc>
              <a:buFont typeface="Wingdings"/>
              <a:buChar char=""/>
              <a:tabLst>
                <a:tab pos="320040" algn="l"/>
              </a:tabLst>
            </a:pPr>
            <a:r>
              <a:rPr sz="1200" dirty="0">
                <a:latin typeface="Candara"/>
                <a:cs typeface="Candara"/>
              </a:rPr>
              <a:t>Construcción</a:t>
            </a:r>
            <a:r>
              <a:rPr sz="1200" spc="260" dirty="0">
                <a:latin typeface="Candara"/>
                <a:cs typeface="Candara"/>
              </a:rPr>
              <a:t> </a:t>
            </a:r>
            <a:r>
              <a:rPr sz="1200" dirty="0">
                <a:latin typeface="Candara"/>
                <a:cs typeface="Candara"/>
              </a:rPr>
              <a:t>de índices</a:t>
            </a:r>
            <a:r>
              <a:rPr sz="1200" spc="15" dirty="0">
                <a:latin typeface="Candara"/>
                <a:cs typeface="Candara"/>
              </a:rPr>
              <a:t> </a:t>
            </a:r>
            <a:r>
              <a:rPr sz="1200" dirty="0">
                <a:latin typeface="Candara"/>
                <a:cs typeface="Candara"/>
              </a:rPr>
              <a:t>de </a:t>
            </a:r>
            <a:r>
              <a:rPr sz="1200" spc="-10" dirty="0">
                <a:latin typeface="Candara"/>
                <a:cs typeface="Candara"/>
              </a:rPr>
              <a:t>polarización: </a:t>
            </a:r>
            <a:r>
              <a:rPr sz="1200" dirty="0">
                <a:latin typeface="Candara"/>
                <a:cs typeface="Candara"/>
              </a:rPr>
              <a:t>Lelkes,</a:t>
            </a:r>
            <a:r>
              <a:rPr sz="1200" spc="-10" dirty="0">
                <a:latin typeface="Candara"/>
                <a:cs typeface="Candara"/>
              </a:rPr>
              <a:t> </a:t>
            </a:r>
            <a:r>
              <a:rPr sz="1200" dirty="0">
                <a:latin typeface="Candara"/>
                <a:cs typeface="Candara"/>
              </a:rPr>
              <a:t>Y.</a:t>
            </a:r>
            <a:r>
              <a:rPr sz="1200" spc="15" dirty="0">
                <a:latin typeface="Candara"/>
                <a:cs typeface="Candara"/>
              </a:rPr>
              <a:t> </a:t>
            </a:r>
            <a:r>
              <a:rPr sz="1200" dirty="0">
                <a:latin typeface="Candara"/>
                <a:cs typeface="Candara"/>
              </a:rPr>
              <a:t>(2016).</a:t>
            </a:r>
            <a:r>
              <a:rPr sz="1200" spc="15" dirty="0">
                <a:latin typeface="Candara"/>
                <a:cs typeface="Candara"/>
              </a:rPr>
              <a:t> </a:t>
            </a:r>
            <a:r>
              <a:rPr sz="1200" dirty="0">
                <a:latin typeface="Candara"/>
                <a:cs typeface="Candara"/>
              </a:rPr>
              <a:t>Mass</a:t>
            </a:r>
            <a:r>
              <a:rPr sz="1200" spc="5" dirty="0">
                <a:latin typeface="Candara"/>
                <a:cs typeface="Candara"/>
              </a:rPr>
              <a:t> </a:t>
            </a:r>
            <a:r>
              <a:rPr sz="1200" dirty="0">
                <a:latin typeface="Candara"/>
                <a:cs typeface="Candara"/>
              </a:rPr>
              <a:t>polarization:</a:t>
            </a:r>
            <a:r>
              <a:rPr sz="1200" spc="-5" dirty="0">
                <a:latin typeface="Candara"/>
                <a:cs typeface="Candara"/>
              </a:rPr>
              <a:t> </a:t>
            </a:r>
            <a:r>
              <a:rPr sz="1200" spc="-10" dirty="0">
                <a:latin typeface="Candara"/>
                <a:cs typeface="Candara"/>
              </a:rPr>
              <a:t>Manifestations</a:t>
            </a:r>
            <a:r>
              <a:rPr sz="1200" spc="-5" dirty="0">
                <a:latin typeface="Candara"/>
                <a:cs typeface="Candara"/>
              </a:rPr>
              <a:t> </a:t>
            </a:r>
            <a:r>
              <a:rPr sz="1200" dirty="0">
                <a:latin typeface="Candara"/>
                <a:cs typeface="Candara"/>
              </a:rPr>
              <a:t>and</a:t>
            </a:r>
            <a:r>
              <a:rPr sz="1200" spc="-5" dirty="0">
                <a:latin typeface="Candara"/>
                <a:cs typeface="Candara"/>
              </a:rPr>
              <a:t> </a:t>
            </a:r>
            <a:r>
              <a:rPr sz="1200" spc="-10" dirty="0">
                <a:latin typeface="Candara"/>
                <a:cs typeface="Candara"/>
              </a:rPr>
              <a:t>measurements.</a:t>
            </a:r>
            <a:r>
              <a:rPr sz="1200" spc="-5" dirty="0">
                <a:latin typeface="Candara"/>
                <a:cs typeface="Candara"/>
              </a:rPr>
              <a:t> </a:t>
            </a:r>
            <a:r>
              <a:rPr sz="1200" spc="-10" dirty="0">
                <a:latin typeface="Candara"/>
                <a:cs typeface="Candara"/>
              </a:rPr>
              <a:t>Public </a:t>
            </a:r>
            <a:r>
              <a:rPr sz="1200" dirty="0">
                <a:latin typeface="Candara"/>
                <a:cs typeface="Candara"/>
              </a:rPr>
              <a:t>Opinion</a:t>
            </a:r>
            <a:r>
              <a:rPr sz="1200" spc="-15" dirty="0">
                <a:latin typeface="Candara"/>
                <a:cs typeface="Candara"/>
              </a:rPr>
              <a:t> </a:t>
            </a:r>
            <a:r>
              <a:rPr sz="1200" dirty="0">
                <a:latin typeface="Candara"/>
                <a:cs typeface="Candara"/>
              </a:rPr>
              <a:t>Quarterly,</a:t>
            </a:r>
            <a:r>
              <a:rPr sz="1200" spc="-5" dirty="0">
                <a:latin typeface="Candara"/>
                <a:cs typeface="Candara"/>
              </a:rPr>
              <a:t> </a:t>
            </a:r>
            <a:r>
              <a:rPr sz="1200" dirty="0">
                <a:latin typeface="Candara"/>
                <a:cs typeface="Candara"/>
              </a:rPr>
              <a:t>80(1),</a:t>
            </a:r>
            <a:r>
              <a:rPr sz="1200" spc="5" dirty="0">
                <a:latin typeface="Candara"/>
                <a:cs typeface="Candara"/>
              </a:rPr>
              <a:t> </a:t>
            </a:r>
            <a:r>
              <a:rPr sz="1200" spc="-10" dirty="0">
                <a:latin typeface="Candara"/>
                <a:cs typeface="Candara"/>
              </a:rPr>
              <a:t>392–410.Iyengar,</a:t>
            </a:r>
            <a:r>
              <a:rPr sz="1200" spc="5" dirty="0">
                <a:latin typeface="Candara"/>
                <a:cs typeface="Candara"/>
              </a:rPr>
              <a:t> </a:t>
            </a:r>
            <a:r>
              <a:rPr sz="1200" dirty="0">
                <a:latin typeface="Candara"/>
                <a:cs typeface="Candara"/>
              </a:rPr>
              <a:t>S.,</a:t>
            </a:r>
            <a:r>
              <a:rPr sz="1200" spc="-10" dirty="0">
                <a:latin typeface="Candara"/>
                <a:cs typeface="Candara"/>
              </a:rPr>
              <a:t> </a:t>
            </a:r>
            <a:r>
              <a:rPr sz="1200" dirty="0">
                <a:latin typeface="Candara"/>
                <a:cs typeface="Candara"/>
              </a:rPr>
              <a:t>Sood,</a:t>
            </a:r>
            <a:r>
              <a:rPr sz="1200" spc="-5" dirty="0">
                <a:latin typeface="Candara"/>
                <a:cs typeface="Candara"/>
              </a:rPr>
              <a:t> </a:t>
            </a:r>
            <a:r>
              <a:rPr sz="1200" dirty="0">
                <a:latin typeface="Candara"/>
                <a:cs typeface="Candara"/>
              </a:rPr>
              <a:t>G.,</a:t>
            </a:r>
            <a:r>
              <a:rPr sz="1200" spc="-15" dirty="0">
                <a:latin typeface="Candara"/>
                <a:cs typeface="Candara"/>
              </a:rPr>
              <a:t> </a:t>
            </a:r>
            <a:r>
              <a:rPr sz="1200" dirty="0">
                <a:latin typeface="Candara"/>
                <a:cs typeface="Candara"/>
              </a:rPr>
              <a:t>&amp;</a:t>
            </a:r>
            <a:r>
              <a:rPr sz="1200" spc="-20" dirty="0">
                <a:latin typeface="Candara"/>
                <a:cs typeface="Candara"/>
              </a:rPr>
              <a:t> </a:t>
            </a:r>
            <a:r>
              <a:rPr sz="1200" dirty="0">
                <a:latin typeface="Candara"/>
                <a:cs typeface="Candara"/>
              </a:rPr>
              <a:t>Lelkes,</a:t>
            </a:r>
            <a:r>
              <a:rPr sz="1200" spc="-15" dirty="0">
                <a:latin typeface="Candara"/>
                <a:cs typeface="Candara"/>
              </a:rPr>
              <a:t> </a:t>
            </a:r>
            <a:r>
              <a:rPr sz="1200" dirty="0">
                <a:latin typeface="Candara"/>
                <a:cs typeface="Candara"/>
              </a:rPr>
              <a:t>Y.</a:t>
            </a:r>
            <a:r>
              <a:rPr sz="1200" spc="-15" dirty="0">
                <a:latin typeface="Candara"/>
                <a:cs typeface="Candara"/>
              </a:rPr>
              <a:t> </a:t>
            </a:r>
            <a:r>
              <a:rPr sz="1200" dirty="0">
                <a:latin typeface="Candara"/>
                <a:cs typeface="Candara"/>
              </a:rPr>
              <a:t>(2012).</a:t>
            </a:r>
            <a:r>
              <a:rPr sz="1200" spc="-5" dirty="0">
                <a:latin typeface="Candara"/>
                <a:cs typeface="Candara"/>
              </a:rPr>
              <a:t> </a:t>
            </a:r>
            <a:r>
              <a:rPr sz="1200" dirty="0">
                <a:latin typeface="Candara"/>
                <a:cs typeface="Candara"/>
              </a:rPr>
              <a:t>Affect,</a:t>
            </a:r>
            <a:r>
              <a:rPr sz="1200" spc="-30" dirty="0">
                <a:latin typeface="Candara"/>
                <a:cs typeface="Candara"/>
              </a:rPr>
              <a:t> </a:t>
            </a:r>
            <a:r>
              <a:rPr sz="1200" dirty="0">
                <a:latin typeface="Candara"/>
                <a:cs typeface="Candara"/>
              </a:rPr>
              <a:t>not</a:t>
            </a:r>
            <a:r>
              <a:rPr sz="1200" spc="-15" dirty="0">
                <a:latin typeface="Candara"/>
                <a:cs typeface="Candara"/>
              </a:rPr>
              <a:t> </a:t>
            </a:r>
            <a:r>
              <a:rPr sz="1200" dirty="0">
                <a:latin typeface="Candara"/>
                <a:cs typeface="Candara"/>
              </a:rPr>
              <a:t>ideology:</a:t>
            </a:r>
            <a:r>
              <a:rPr sz="1200" spc="10" dirty="0">
                <a:latin typeface="Candara"/>
                <a:cs typeface="Candara"/>
              </a:rPr>
              <a:t> </a:t>
            </a:r>
            <a:r>
              <a:rPr sz="1200" dirty="0">
                <a:latin typeface="Candara"/>
                <a:cs typeface="Candara"/>
              </a:rPr>
              <a:t>A</a:t>
            </a:r>
            <a:r>
              <a:rPr sz="1200" spc="-20" dirty="0">
                <a:latin typeface="Candara"/>
                <a:cs typeface="Candara"/>
              </a:rPr>
              <a:t> </a:t>
            </a:r>
            <a:r>
              <a:rPr sz="1200" dirty="0">
                <a:latin typeface="Candara"/>
                <a:cs typeface="Candara"/>
              </a:rPr>
              <a:t>social</a:t>
            </a:r>
            <a:r>
              <a:rPr sz="1200" spc="-25" dirty="0">
                <a:latin typeface="Candara"/>
                <a:cs typeface="Candara"/>
              </a:rPr>
              <a:t> </a:t>
            </a:r>
            <a:r>
              <a:rPr sz="1200" spc="-10" dirty="0">
                <a:latin typeface="Candara"/>
                <a:cs typeface="Candara"/>
              </a:rPr>
              <a:t>identity perspective</a:t>
            </a:r>
            <a:r>
              <a:rPr sz="1200" spc="-45" dirty="0">
                <a:latin typeface="Candara"/>
                <a:cs typeface="Candara"/>
              </a:rPr>
              <a:t> </a:t>
            </a:r>
            <a:r>
              <a:rPr sz="1200" dirty="0">
                <a:latin typeface="Candara"/>
                <a:cs typeface="Candara"/>
              </a:rPr>
              <a:t>on</a:t>
            </a:r>
            <a:r>
              <a:rPr sz="1200" spc="5" dirty="0">
                <a:latin typeface="Candara"/>
                <a:cs typeface="Candara"/>
              </a:rPr>
              <a:t> </a:t>
            </a:r>
            <a:r>
              <a:rPr sz="1200" dirty="0">
                <a:latin typeface="Candara"/>
                <a:cs typeface="Candara"/>
              </a:rPr>
              <a:t>polarization.</a:t>
            </a:r>
            <a:r>
              <a:rPr sz="1200" spc="-15" dirty="0">
                <a:latin typeface="Candara"/>
                <a:cs typeface="Candara"/>
              </a:rPr>
              <a:t> </a:t>
            </a:r>
            <a:r>
              <a:rPr sz="1200" dirty="0">
                <a:latin typeface="Candara"/>
                <a:cs typeface="Candara"/>
              </a:rPr>
              <a:t>Public</a:t>
            </a:r>
            <a:r>
              <a:rPr sz="1200" spc="-25" dirty="0">
                <a:latin typeface="Candara"/>
                <a:cs typeface="Candara"/>
              </a:rPr>
              <a:t> </a:t>
            </a:r>
            <a:r>
              <a:rPr sz="1200" dirty="0">
                <a:latin typeface="Candara"/>
                <a:cs typeface="Candara"/>
              </a:rPr>
              <a:t>Opinion</a:t>
            </a:r>
            <a:r>
              <a:rPr sz="1200" spc="-5" dirty="0">
                <a:latin typeface="Candara"/>
                <a:cs typeface="Candara"/>
              </a:rPr>
              <a:t> </a:t>
            </a:r>
            <a:r>
              <a:rPr sz="1200" dirty="0">
                <a:latin typeface="Candara"/>
                <a:cs typeface="Candara"/>
              </a:rPr>
              <a:t>Quarterly,</a:t>
            </a:r>
            <a:r>
              <a:rPr sz="1200" spc="5" dirty="0">
                <a:latin typeface="Candara"/>
                <a:cs typeface="Candara"/>
              </a:rPr>
              <a:t> </a:t>
            </a:r>
            <a:r>
              <a:rPr sz="1200" dirty="0">
                <a:latin typeface="Candara"/>
                <a:cs typeface="Candara"/>
              </a:rPr>
              <a:t>76(3),</a:t>
            </a:r>
            <a:r>
              <a:rPr sz="1200" spc="-5" dirty="0">
                <a:latin typeface="Candara"/>
                <a:cs typeface="Candara"/>
              </a:rPr>
              <a:t> </a:t>
            </a:r>
            <a:r>
              <a:rPr sz="1200" spc="-10" dirty="0">
                <a:latin typeface="Candara"/>
                <a:cs typeface="Candara"/>
              </a:rPr>
              <a:t>405–</a:t>
            </a:r>
            <a:r>
              <a:rPr sz="1200" spc="-20" dirty="0">
                <a:latin typeface="Candara"/>
                <a:cs typeface="Candara"/>
              </a:rPr>
              <a:t>431.</a:t>
            </a:r>
            <a:endParaRPr sz="1200">
              <a:latin typeface="Candara"/>
              <a:cs typeface="Candar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A5CE1-DB13-35F9-B641-AD83649E1B04}"/>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DCD8E6C9-70EC-1A05-2E9C-B1D9C829A4FA}"/>
              </a:ext>
            </a:extLst>
          </p:cNvPr>
          <p:cNvSpPr txBox="1">
            <a:spLocks noGrp="1"/>
          </p:cNvSpPr>
          <p:nvPr>
            <p:ph type="title"/>
          </p:nvPr>
        </p:nvSpPr>
        <p:spPr>
          <a:xfrm>
            <a:off x="707009" y="227514"/>
            <a:ext cx="10777981" cy="1487657"/>
          </a:xfrm>
          <a:prstGeom prst="rect">
            <a:avLst/>
          </a:prstGeom>
        </p:spPr>
        <p:txBody>
          <a:bodyPr vert="horz" wrap="square" lIns="0" tIns="436950" rIns="0" bIns="0" rtlCol="0" anchor="t">
            <a:spAutoFit/>
          </a:bodyPr>
          <a:lstStyle/>
          <a:p>
            <a:pPr marL="684530">
              <a:spcBef>
                <a:spcPts val="100"/>
              </a:spcBef>
            </a:pPr>
            <a:r>
              <a:rPr lang="es-CL" sz="3600" dirty="0"/>
              <a:t>ÍNDICE DE POLARIZACIÓN AFECTIVA</a:t>
            </a:r>
            <a:br>
              <a:rPr lang="es-CL" sz="3600" dirty="0"/>
            </a:br>
            <a:r>
              <a:rPr sz="3200" dirty="0" err="1">
                <a:solidFill>
                  <a:srgbClr val="000000"/>
                </a:solidFill>
              </a:rPr>
              <a:t>Percepción</a:t>
            </a:r>
            <a:r>
              <a:rPr sz="3200" spc="-40" dirty="0">
                <a:solidFill>
                  <a:srgbClr val="000000"/>
                </a:solidFill>
              </a:rPr>
              <a:t> </a:t>
            </a:r>
            <a:r>
              <a:rPr sz="3200" dirty="0">
                <a:solidFill>
                  <a:srgbClr val="000000"/>
                </a:solidFill>
              </a:rPr>
              <a:t>de</a:t>
            </a:r>
            <a:r>
              <a:rPr sz="3200" spc="-20" dirty="0">
                <a:solidFill>
                  <a:srgbClr val="000000"/>
                </a:solidFill>
              </a:rPr>
              <a:t> </a:t>
            </a:r>
            <a:r>
              <a:rPr sz="3200" dirty="0" err="1">
                <a:solidFill>
                  <a:srgbClr val="000000"/>
                </a:solidFill>
              </a:rPr>
              <a:t>polarización</a:t>
            </a:r>
            <a:r>
              <a:rPr sz="3200" spc="-10" dirty="0">
                <a:solidFill>
                  <a:srgbClr val="000000"/>
                </a:solidFill>
              </a:rPr>
              <a:t> </a:t>
            </a:r>
            <a:r>
              <a:rPr sz="3200" spc="-10" dirty="0" err="1">
                <a:solidFill>
                  <a:srgbClr val="000000"/>
                </a:solidFill>
              </a:rPr>
              <a:t>afectiva</a:t>
            </a:r>
            <a:r>
              <a:rPr lang="es-ES" sz="3200" spc="-10" dirty="0">
                <a:solidFill>
                  <a:srgbClr val="000000"/>
                </a:solidFill>
              </a:rPr>
              <a:t> por país</a:t>
            </a:r>
            <a:endParaRPr sz="3200" dirty="0"/>
          </a:p>
        </p:txBody>
      </p:sp>
      <p:sp>
        <p:nvSpPr>
          <p:cNvPr id="4" name="object 4">
            <a:extLst>
              <a:ext uri="{FF2B5EF4-FFF2-40B4-BE49-F238E27FC236}">
                <a16:creationId xmlns:a16="http://schemas.microsoft.com/office/drawing/2014/main" id="{DB7A8979-9AD8-40F6-2913-AEC3DB3AA06F}"/>
              </a:ext>
            </a:extLst>
          </p:cNvPr>
          <p:cNvSpPr txBox="1"/>
          <p:nvPr/>
        </p:nvSpPr>
        <p:spPr>
          <a:xfrm>
            <a:off x="1849374" y="6205181"/>
            <a:ext cx="8256905" cy="407163"/>
          </a:xfrm>
          <a:prstGeom prst="rect">
            <a:avLst/>
          </a:prstGeom>
          <a:ln w="9525">
            <a:solidFill>
              <a:srgbClr val="252525"/>
            </a:solidFill>
          </a:ln>
        </p:spPr>
        <p:txBody>
          <a:bodyPr vert="horz" wrap="square" lIns="0" tIns="37465" rIns="0" bIns="0" rtlCol="0" anchor="t">
            <a:spAutoFit/>
          </a:bodyPr>
          <a:lstStyle/>
          <a:p>
            <a:pPr marL="91440">
              <a:lnSpc>
                <a:spcPct val="100000"/>
              </a:lnSpc>
              <a:spcBef>
                <a:spcPts val="295"/>
              </a:spcBef>
            </a:pPr>
            <a:r>
              <a:rPr sz="1200" b="1" dirty="0">
                <a:latin typeface="Candara"/>
                <a:cs typeface="Candara"/>
              </a:rPr>
              <a:t>NOTAS</a:t>
            </a:r>
            <a:r>
              <a:rPr sz="1200" b="1" spc="-55" dirty="0">
                <a:latin typeface="Candara"/>
                <a:cs typeface="Candara"/>
              </a:rPr>
              <a:t> </a:t>
            </a:r>
            <a:r>
              <a:rPr sz="1200" b="1" spc="-10" dirty="0">
                <a:latin typeface="Candara"/>
                <a:cs typeface="Candara"/>
              </a:rPr>
              <a:t>METODOLÓGICAS</a:t>
            </a:r>
            <a:endParaRPr sz="1200">
              <a:latin typeface="Candara"/>
              <a:cs typeface="Candara"/>
            </a:endParaRPr>
          </a:p>
          <a:p>
            <a:pPr marL="320040" marR="307975" indent="-228600">
              <a:buFont typeface="Wingdings"/>
              <a:buChar char=""/>
              <a:tabLst>
                <a:tab pos="320040" algn="l"/>
              </a:tabLst>
            </a:pPr>
            <a:r>
              <a:rPr lang="es-ES" sz="1200" dirty="0">
                <a:latin typeface="Candara"/>
                <a:cs typeface="Candara"/>
              </a:rPr>
              <a:t>En la escala de polarización 0 indica mínima polarización y 10 máxima polarización. </a:t>
            </a:r>
          </a:p>
        </p:txBody>
      </p:sp>
      <p:pic>
        <p:nvPicPr>
          <p:cNvPr id="5" name="Imagen 4" descr="Gráfico, Gráfico de barras&#10;&#10;El contenido generado por IA puede ser incorrecto.">
            <a:extLst>
              <a:ext uri="{FF2B5EF4-FFF2-40B4-BE49-F238E27FC236}">
                <a16:creationId xmlns:a16="http://schemas.microsoft.com/office/drawing/2014/main" id="{92E2CD48-463C-9EA4-7D4E-8F8F3AEEB2F8}"/>
              </a:ext>
            </a:extLst>
          </p:cNvPr>
          <p:cNvPicPr>
            <a:picLocks noChangeAspect="1"/>
          </p:cNvPicPr>
          <p:nvPr/>
        </p:nvPicPr>
        <p:blipFill>
          <a:blip r:embed="rId2"/>
          <a:stretch>
            <a:fillRect/>
          </a:stretch>
        </p:blipFill>
        <p:spPr>
          <a:xfrm>
            <a:off x="2943225" y="2000250"/>
            <a:ext cx="6305550" cy="4067175"/>
          </a:xfrm>
          <a:prstGeom prst="rect">
            <a:avLst/>
          </a:prstGeom>
        </p:spPr>
      </p:pic>
    </p:spTree>
    <p:extLst>
      <p:ext uri="{BB962C8B-B14F-4D97-AF65-F5344CB8AC3E}">
        <p14:creationId xmlns:p14="http://schemas.microsoft.com/office/powerpoint/2010/main" val="4174312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1218</TotalTime>
  <Words>4697</Words>
  <Application>Microsoft Office PowerPoint</Application>
  <PresentationFormat>Panorámica</PresentationFormat>
  <Paragraphs>708</Paragraphs>
  <Slides>66</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66</vt:i4>
      </vt:variant>
    </vt:vector>
  </HeadingPairs>
  <TitlesOfParts>
    <vt:vector size="74" baseType="lpstr">
      <vt:lpstr>Aptos</vt:lpstr>
      <vt:lpstr>Aptos Light</vt:lpstr>
      <vt:lpstr>Aptos Narrow</vt:lpstr>
      <vt:lpstr>Arial</vt:lpstr>
      <vt:lpstr>Candara</vt:lpstr>
      <vt:lpstr>Tahoma</vt:lpstr>
      <vt:lpstr>Wingdings</vt:lpstr>
      <vt:lpstr>Office Theme</vt:lpstr>
      <vt:lpstr>Presentación de PowerPoint</vt:lpstr>
      <vt:lpstr>¿QUÉ ES EL PROYECTO COMPARATIVE NATIONAL ELECTIONS PROJECT (CNEP)?</vt:lpstr>
      <vt:lpstr>METODOLOGÍA</vt:lpstr>
      <vt:lpstr>METODOLOGÍA</vt:lpstr>
      <vt:lpstr>PRINCIPALES HALLAZGOS</vt:lpstr>
      <vt:lpstr>PRINCIPALES HALLAZGOS</vt:lpstr>
      <vt:lpstr>1.</vt:lpstr>
      <vt:lpstr>ÍNDICE DE POLARIZACIÓN AFECTIVA Percepción de polarización afectiva</vt:lpstr>
      <vt:lpstr>ÍNDICE DE POLARIZACIÓN AFECTIVA Percepción de polarización afectiva por país</vt:lpstr>
      <vt:lpstr>ÍNDICE DE POLARIZACIÓN AFECTIVA Percepción de polarización afectiva en Chile por año</vt:lpstr>
      <vt:lpstr>ÍNDICE DE POLARIZACIÓN AFECTIVA</vt:lpstr>
      <vt:lpstr>ÍNDICE DE POLARIZACIÓN AFECTIVA</vt:lpstr>
      <vt:lpstr>ÍNDICE DE POLARIZACIÓN AFECTIVA</vt:lpstr>
      <vt:lpstr>ÍNDICE DE POLARIZACIÓN AFECTIVA</vt:lpstr>
      <vt:lpstr>ÍNDICE DE POLARIZACIÓN AFECTIVA</vt:lpstr>
      <vt:lpstr>IDENTIFCACIÓN POLÍTICA</vt:lpstr>
      <vt:lpstr>IDENTIFCACIÓN POLÍTICA</vt:lpstr>
      <vt:lpstr>IDENTIFCACIÓN POLÍTICA</vt:lpstr>
      <vt:lpstr>2. PERCEPCIÓN DE LA DEMOCRACIA Y AUTORITARISMO</vt:lpstr>
      <vt:lpstr>Presentación de PowerPoint</vt:lpstr>
      <vt:lpstr>Presentación de PowerPoint</vt:lpstr>
      <vt:lpstr>Presentación de PowerPoint</vt:lpstr>
      <vt:lpstr>Presentación de PowerPoint</vt:lpstr>
      <vt:lpstr>PUEBLO VS ELITE ¿La política es una lucha entre los amigos y los enemigos del pueblo?</vt:lpstr>
      <vt:lpstr>PUEBLO VS ELITE ¿La política es una lucha entre los amigos y los enemigos del pueblo?</vt:lpstr>
      <vt:lpstr>PUEBLO VS ELITE ¿La política es una lucha entre los amigos y los enemigos del pueblo?</vt:lpstr>
      <vt:lpstr>PUEBLO VS ELITE ¿La política es una lucha entre los amigos y los enemigos del pueblo? Evolución de percepción de los encuestados entre Ola 1 y Ola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3. EVALUACIÓN PARISI</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4. CONFIANZA EN LAS INSTITUCIONES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5. INTEGRIDAD E IMPARCIALIDAD DE LAS ELECCIONES</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Sim 011</dc:creator>
  <cp:lastModifiedBy>Andres Scherman Teitelboim</cp:lastModifiedBy>
  <cp:revision>873</cp:revision>
  <dcterms:created xsi:type="dcterms:W3CDTF">2026-05-04T16:51:07Z</dcterms:created>
  <dcterms:modified xsi:type="dcterms:W3CDTF">2026-05-11T17:24:16Z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verter">
    <vt:lpwstr>SolidFramework v10.0.19910.1</vt:lpwstr>
  </property>
  <property fmtid="{D5CDD505-2E9C-101B-9397-08002B2CF9AE}" pid="3" name="Created">
    <vt:filetime>2025-11-15T00:00:00Z</vt:filetime>
  </property>
  <property fmtid="{D5CDD505-2E9C-101B-9397-08002B2CF9AE}" pid="4" name="Creator">
    <vt:lpwstr>Microsoft® PowerPoint® para Microsoft 365</vt:lpwstr>
  </property>
  <property fmtid="{D5CDD505-2E9C-101B-9397-08002B2CF9AE}" pid="5" name="LastSaved">
    <vt:filetime>2026-05-04T00:00:00Z</vt:filetime>
  </property>
  <property fmtid="{D5CDD505-2E9C-101B-9397-08002B2CF9AE}" pid="6" name="Producer">
    <vt:lpwstr>Microsoft® PowerPoint® para Microsoft 365</vt:lpwstr>
  </property>
</Properties>
</file>