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94" d="100"/>
          <a:sy n="94" d="100"/>
        </p:scale>
        <p:origin x="33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2927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37648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92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236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141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08082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8271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8323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8078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1426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71103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2414A-D90A-7D41-9646-28D537DC8BEA}" type="datetimeFigureOut">
              <a:rPr lang="es-CL" smtClean="0"/>
              <a:t>10-07-25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4BA28-58E7-EC49-B50A-B28729E37BB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02822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F876B597-6086-16A7-6F82-147B5AC84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0722" y="305804"/>
            <a:ext cx="2731981" cy="4994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4192143-6418-2BAB-D16B-95D7E471D7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723" y="7554270"/>
            <a:ext cx="6336553" cy="139140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08A2F0D-CF8B-73A8-8912-AF199E234FDA}"/>
              </a:ext>
            </a:extLst>
          </p:cNvPr>
          <p:cNvSpPr txBox="1"/>
          <p:nvPr/>
        </p:nvSpPr>
        <p:spPr>
          <a:xfrm>
            <a:off x="260723" y="1507325"/>
            <a:ext cx="63365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dirty="0"/>
              <a:t>Texto simulado: </a:t>
            </a:r>
          </a:p>
        </p:txBody>
      </p:sp>
    </p:spTree>
    <p:extLst>
      <p:ext uri="{BB962C8B-B14F-4D97-AF65-F5344CB8AC3E}">
        <p14:creationId xmlns:p14="http://schemas.microsoft.com/office/powerpoint/2010/main" val="37034105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</TotalTime>
  <Words>3</Words>
  <Application>Microsoft Macintosh PowerPoint</Application>
  <PresentationFormat>Carta (216 x 279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</cp:revision>
  <dcterms:created xsi:type="dcterms:W3CDTF">2025-07-10T13:42:29Z</dcterms:created>
  <dcterms:modified xsi:type="dcterms:W3CDTF">2025-07-10T13:54:14Z</dcterms:modified>
</cp:coreProperties>
</file>