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9" r:id="rId2"/>
    <p:sldId id="260" r:id="rId3"/>
  </p:sldIdLst>
  <p:sldSz cx="13716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20" userDrawn="1">
          <p15:clr>
            <a:srgbClr val="A4A3A4"/>
          </p15:clr>
        </p15:guide>
        <p15:guide id="2" pos="43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1F74D3"/>
    <a:srgbClr val="5697D3"/>
    <a:srgbClr val="8DC04C"/>
    <a:srgbClr val="68187C"/>
    <a:srgbClr val="FDC201"/>
    <a:srgbClr val="00B0D9"/>
    <a:srgbClr val="ED28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93"/>
    <p:restoredTop sz="96121"/>
  </p:normalViewPr>
  <p:slideViewPr>
    <p:cSldViewPr snapToGrid="0" snapToObjects="1">
      <p:cViewPr varScale="1">
        <p:scale>
          <a:sx n="65" d="100"/>
          <a:sy n="65" d="100"/>
        </p:scale>
        <p:origin x="1352" y="240"/>
      </p:cViewPr>
      <p:guideLst>
        <p:guide orient="horz" pos="4320"/>
        <p:guide pos="43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132D4E-612A-844F-BF66-5A97AB2BFF8C}" type="datetimeFigureOut">
              <a:rPr lang="es-ES_tradnl" smtClean="0"/>
              <a:t>9/8/24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4F478-D3C3-7449-BBDB-99EEFC4F8CC2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94044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8913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4F478-D3C3-7449-BBDB-99EEFC4F8CC2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76565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2244726"/>
            <a:ext cx="11658600" cy="47752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7204076"/>
            <a:ext cx="10287000" cy="3311524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240325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19645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730250"/>
            <a:ext cx="2957513" cy="1162367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730250"/>
            <a:ext cx="8701088" cy="11623676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137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511383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3419479"/>
            <a:ext cx="11830050" cy="5705474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9178929"/>
            <a:ext cx="11830050" cy="3000374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2052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3651250"/>
            <a:ext cx="5829300" cy="87026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207126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730253"/>
            <a:ext cx="11830050" cy="265112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3362326"/>
            <a:ext cx="5802510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5010150"/>
            <a:ext cx="5802510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3362326"/>
            <a:ext cx="5831087" cy="1647824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5010150"/>
            <a:ext cx="5831087" cy="7369176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96821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910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093915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974853"/>
            <a:ext cx="6943725" cy="974725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047829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914400"/>
            <a:ext cx="4423767" cy="32004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974853"/>
            <a:ext cx="6943725" cy="9747250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4114800"/>
            <a:ext cx="4423767" cy="7623176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9175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730253"/>
            <a:ext cx="1183005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3651250"/>
            <a:ext cx="1183005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EEA300-82CB-154A-A0A3-AB1A08E21969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12712703"/>
            <a:ext cx="462915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12712703"/>
            <a:ext cx="30861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1FBF-1B72-A84B-AAE0-B969D9887105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38754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5EE6DDC1-1AFD-0B25-4B74-42622BF491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3298"/>
            <a:ext cx="13691783" cy="7664561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B59C36A5-0253-6831-6C5E-002E6659C39C}"/>
              </a:ext>
            </a:extLst>
          </p:cNvPr>
          <p:cNvSpPr/>
          <p:nvPr/>
        </p:nvSpPr>
        <p:spPr>
          <a:xfrm>
            <a:off x="0" y="17973"/>
            <a:ext cx="8294370" cy="766456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5" name="Rectángulo 24">
            <a:extLst>
              <a:ext uri="{FF2B5EF4-FFF2-40B4-BE49-F238E27FC236}">
                <a16:creationId xmlns:a16="http://schemas.microsoft.com/office/drawing/2014/main" id="{36973782-00D1-CBBB-F14A-388CCFA849E0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3604006F-D7AC-C2EB-0C57-968FE1ADAE53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7" name="Rectángulo 26">
            <a:extLst>
              <a:ext uri="{FF2B5EF4-FFF2-40B4-BE49-F238E27FC236}">
                <a16:creationId xmlns:a16="http://schemas.microsoft.com/office/drawing/2014/main" id="{26488A48-C835-3715-B41A-0050FAD3802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496782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2183797" y="12332652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3094700" y="9428478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304" y="8837188"/>
            <a:ext cx="2282467" cy="2155291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654201" y="8175201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45" name="Rectángulo 44">
            <a:extLst>
              <a:ext uri="{FF2B5EF4-FFF2-40B4-BE49-F238E27FC236}">
                <a16:creationId xmlns:a16="http://schemas.microsoft.com/office/drawing/2014/main" id="{638FBC71-C43F-E633-6EDD-7F8B52A22AA5}"/>
              </a:ext>
            </a:extLst>
          </p:cNvPr>
          <p:cNvSpPr/>
          <p:nvPr/>
        </p:nvSpPr>
        <p:spPr>
          <a:xfrm>
            <a:off x="8794438" y="9393101"/>
            <a:ext cx="4290647" cy="1528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</a:t>
            </a:r>
          </a:p>
          <a:p>
            <a:r>
              <a:rPr lang="es-ES_tradnl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Adolfo </a:t>
            </a:r>
            <a:r>
              <a:rPr lang="es-ES_tradnl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40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4B506C7E-0415-8FCA-EE33-7FB5E7DAA4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78042" y="8801811"/>
            <a:ext cx="2282467" cy="215529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56592F0-AEAD-469E-4D72-AA6092A64C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4963" y="12098973"/>
            <a:ext cx="1329147" cy="126079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6A8AFE47-B787-312B-3813-A648EFC50AE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8577" y="12076378"/>
            <a:ext cx="936977" cy="1200261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5E9DC7C-006D-5FE1-EDD9-17526B67383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9" y="828797"/>
            <a:ext cx="4804832" cy="105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5478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ángulo 29">
            <a:extLst>
              <a:ext uri="{FF2B5EF4-FFF2-40B4-BE49-F238E27FC236}">
                <a16:creationId xmlns:a16="http://schemas.microsoft.com/office/drawing/2014/main" id="{108DDD77-028E-B6D4-41D5-897BDA19830F}"/>
              </a:ext>
            </a:extLst>
          </p:cNvPr>
          <p:cNvSpPr/>
          <p:nvPr/>
        </p:nvSpPr>
        <p:spPr>
          <a:xfrm>
            <a:off x="9475241" y="12874470"/>
            <a:ext cx="4290645" cy="502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DD101C80-B8FA-E798-4BF8-553261096A3C}"/>
              </a:ext>
            </a:extLst>
          </p:cNvPr>
          <p:cNvSpPr txBox="1"/>
          <p:nvPr/>
        </p:nvSpPr>
        <p:spPr>
          <a:xfrm>
            <a:off x="1826105" y="12618904"/>
            <a:ext cx="429064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4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34" name="Rectángulo 33">
            <a:extLst>
              <a:ext uri="{FF2B5EF4-FFF2-40B4-BE49-F238E27FC236}">
                <a16:creationId xmlns:a16="http://schemas.microsoft.com/office/drawing/2014/main" id="{04A0EA6B-D091-1EC1-B1BC-7B7AAA56C956}"/>
              </a:ext>
            </a:extLst>
          </p:cNvPr>
          <p:cNvSpPr/>
          <p:nvPr/>
        </p:nvSpPr>
        <p:spPr>
          <a:xfrm>
            <a:off x="2457143" y="846091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0" name="Imagen 39">
            <a:extLst>
              <a:ext uri="{FF2B5EF4-FFF2-40B4-BE49-F238E27FC236}">
                <a16:creationId xmlns:a16="http://schemas.microsoft.com/office/drawing/2014/main" id="{9F0F22A2-720F-A124-FC0B-0CBDA4741E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159" y="8211686"/>
            <a:ext cx="1784054" cy="1684649"/>
          </a:xfrm>
          <a:prstGeom prst="rect">
            <a:avLst/>
          </a:prstGeom>
        </p:spPr>
      </p:pic>
      <p:sp>
        <p:nvSpPr>
          <p:cNvPr id="42" name="CuadroTexto 41">
            <a:extLst>
              <a:ext uri="{FF2B5EF4-FFF2-40B4-BE49-F238E27FC236}">
                <a16:creationId xmlns:a16="http://schemas.microsoft.com/office/drawing/2014/main" id="{38486787-3698-FF4F-FA76-261D6E01B883}"/>
              </a:ext>
            </a:extLst>
          </p:cNvPr>
          <p:cNvSpPr txBox="1"/>
          <p:nvPr/>
        </p:nvSpPr>
        <p:spPr>
          <a:xfrm>
            <a:off x="515055" y="7738327"/>
            <a:ext cx="695739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6A390B3-75CA-2D31-0FC6-2517E29CCA95}"/>
              </a:ext>
            </a:extLst>
          </p:cNvPr>
          <p:cNvSpPr/>
          <p:nvPr/>
        </p:nvSpPr>
        <p:spPr>
          <a:xfrm>
            <a:off x="8370796" y="8496223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FDA46BF9-D1A3-78B4-9C1B-FC37D72BAEF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812" y="8246996"/>
            <a:ext cx="1784054" cy="1684649"/>
          </a:xfrm>
          <a:prstGeom prst="rect">
            <a:avLst/>
          </a:prstGeom>
        </p:spPr>
      </p:pic>
      <p:sp>
        <p:nvSpPr>
          <p:cNvPr id="4" name="Rectángulo 3">
            <a:extLst>
              <a:ext uri="{FF2B5EF4-FFF2-40B4-BE49-F238E27FC236}">
                <a16:creationId xmlns:a16="http://schemas.microsoft.com/office/drawing/2014/main" id="{A8AEF122-4DD6-014F-74C8-B2D347D8C3B7}"/>
              </a:ext>
            </a:extLst>
          </p:cNvPr>
          <p:cNvSpPr/>
          <p:nvPr/>
        </p:nvSpPr>
        <p:spPr>
          <a:xfrm>
            <a:off x="2433039" y="1038460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00BB9AE0-D8A7-AC01-6B91-F995AA0BCC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5055" y="10135374"/>
            <a:ext cx="1784054" cy="168464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14B4ABE3-BED0-FF97-B62D-61A47C34D185}"/>
              </a:ext>
            </a:extLst>
          </p:cNvPr>
          <p:cNvSpPr/>
          <p:nvPr/>
        </p:nvSpPr>
        <p:spPr>
          <a:xfrm>
            <a:off x="8346692" y="10419911"/>
            <a:ext cx="34864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 Adolfo </a:t>
            </a:r>
            <a:r>
              <a:rPr lang="es-ES_tradnl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2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2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69CE0BA-9CC1-AE70-7E90-45CDB521459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8708" y="10170684"/>
            <a:ext cx="1784054" cy="168464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F3A61BA6-BBC3-ECEE-53D0-24654472AB1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7974"/>
            <a:ext cx="13691783" cy="7430142"/>
          </a:xfrm>
          <a:prstGeom prst="rect">
            <a:avLst/>
          </a:prstGeom>
        </p:spPr>
      </p:pic>
      <p:sp>
        <p:nvSpPr>
          <p:cNvPr id="18" name="Rectángulo 17">
            <a:extLst>
              <a:ext uri="{FF2B5EF4-FFF2-40B4-BE49-F238E27FC236}">
                <a16:creationId xmlns:a16="http://schemas.microsoft.com/office/drawing/2014/main" id="{D4DE474E-A5A7-F41A-B324-746C2B9C2ACE}"/>
              </a:ext>
            </a:extLst>
          </p:cNvPr>
          <p:cNvSpPr/>
          <p:nvPr/>
        </p:nvSpPr>
        <p:spPr>
          <a:xfrm>
            <a:off x="-19878" y="37852"/>
            <a:ext cx="8294370" cy="7410264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9D4CD463-ED98-7372-3ED3-2550DA634ABA}"/>
              </a:ext>
            </a:extLst>
          </p:cNvPr>
          <p:cNvSpPr/>
          <p:nvPr/>
        </p:nvSpPr>
        <p:spPr>
          <a:xfrm>
            <a:off x="381163" y="3912207"/>
            <a:ext cx="811583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12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12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6A601CD-4653-B309-5D6F-9278B37964DD}"/>
              </a:ext>
            </a:extLst>
          </p:cNvPr>
          <p:cNvSpPr txBox="1"/>
          <p:nvPr/>
        </p:nvSpPr>
        <p:spPr>
          <a:xfrm>
            <a:off x="381163" y="2855331"/>
            <a:ext cx="39479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72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47DFEA73-2D46-A616-65C7-161A7E58B25E}"/>
              </a:ext>
            </a:extLst>
          </p:cNvPr>
          <p:cNvSpPr/>
          <p:nvPr/>
        </p:nvSpPr>
        <p:spPr>
          <a:xfrm flipV="1">
            <a:off x="3789574" y="2912361"/>
            <a:ext cx="2150762" cy="76587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4824DA8-13D5-58F1-4B20-02A6DBBBDF0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379" y="12346443"/>
            <a:ext cx="1241886" cy="1178017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5F65426C-C149-7F67-187C-14574BF97A0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46692" y="12446435"/>
            <a:ext cx="1104445" cy="97803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3BE62BE-4567-C29A-02E1-5A178C19F67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9159" y="828797"/>
            <a:ext cx="4804832" cy="1056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05304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8924</TotalTime>
  <Words>74</Words>
  <Application>Microsoft Macintosh PowerPoint</Application>
  <PresentationFormat>Personalizado</PresentationFormat>
  <Paragraphs>30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NOMBRE DE LA CHARLA</dc:title>
  <dc:creator>ALEJANDRO ABUADBA TAMBURINI</dc:creator>
  <cp:lastModifiedBy>Francisca Antonia Sierralta Hahn</cp:lastModifiedBy>
  <cp:revision>34</cp:revision>
  <dcterms:created xsi:type="dcterms:W3CDTF">2020-04-06T19:19:08Z</dcterms:created>
  <dcterms:modified xsi:type="dcterms:W3CDTF">2024-08-09T13:59:57Z</dcterms:modified>
</cp:coreProperties>
</file>