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8A0FEE4-5368-F09A-C22B-A865FE39858A}"/>
              </a:ext>
            </a:extLst>
          </p:cNvPr>
          <p:cNvSpPr/>
          <p:nvPr/>
        </p:nvSpPr>
        <p:spPr>
          <a:xfrm>
            <a:off x="9425355" y="151891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6518B4-2D02-379F-ADB4-E3268A39BA38}"/>
              </a:ext>
            </a:extLst>
          </p:cNvPr>
          <p:cNvSpPr txBox="1"/>
          <p:nvPr/>
        </p:nvSpPr>
        <p:spPr>
          <a:xfrm>
            <a:off x="2133911" y="150250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3930D74-7210-2869-42FB-5D56A8C554E1}"/>
              </a:ext>
            </a:extLst>
          </p:cNvPr>
          <p:cNvSpPr/>
          <p:nvPr/>
        </p:nvSpPr>
        <p:spPr>
          <a:xfrm>
            <a:off x="3044814" y="121208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75431BA-37E6-D958-50BC-9AEC24404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18" y="11529588"/>
            <a:ext cx="2282467" cy="215529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A06D20E-1696-D86E-6F91-A6F92438B1A1}"/>
              </a:ext>
            </a:extLst>
          </p:cNvPr>
          <p:cNvSpPr txBox="1"/>
          <p:nvPr/>
        </p:nvSpPr>
        <p:spPr>
          <a:xfrm>
            <a:off x="604315" y="108676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A82DB91-5077-051B-475A-1C3CE7C720DB}"/>
              </a:ext>
            </a:extLst>
          </p:cNvPr>
          <p:cNvSpPr/>
          <p:nvPr/>
        </p:nvSpPr>
        <p:spPr>
          <a:xfrm>
            <a:off x="8744552" y="120855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96CD60-639E-0A81-DE7A-99057334A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156" y="11494211"/>
            <a:ext cx="2282467" cy="215529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5861269F-571E-E2D7-9EEC-A79236D6679B}"/>
              </a:ext>
            </a:extLst>
          </p:cNvPr>
          <p:cNvSpPr/>
          <p:nvPr/>
        </p:nvSpPr>
        <p:spPr>
          <a:xfrm>
            <a:off x="405381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AD152BD-83D8-162D-70F7-7104674D02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413" b="12447"/>
          <a:stretch>
            <a:fillRect/>
          </a:stretch>
        </p:blipFill>
        <p:spPr>
          <a:xfrm>
            <a:off x="24217" y="10802"/>
            <a:ext cx="13691783" cy="977488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076CBAE-119B-5FE8-DAC2-7F5BA1D55EE0}"/>
              </a:ext>
            </a:extLst>
          </p:cNvPr>
          <p:cNvSpPr/>
          <p:nvPr/>
        </p:nvSpPr>
        <p:spPr>
          <a:xfrm>
            <a:off x="44037" y="37935"/>
            <a:ext cx="8294370" cy="974774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DD8C543-8FB3-A19A-2A89-81F19D584EB3}"/>
              </a:ext>
            </a:extLst>
          </p:cNvPr>
          <p:cNvSpPr/>
          <p:nvPr/>
        </p:nvSpPr>
        <p:spPr>
          <a:xfrm>
            <a:off x="549150" y="583347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B958531-7101-B04E-65F7-3C50E47CB1EB}"/>
              </a:ext>
            </a:extLst>
          </p:cNvPr>
          <p:cNvSpPr txBox="1"/>
          <p:nvPr/>
        </p:nvSpPr>
        <p:spPr>
          <a:xfrm>
            <a:off x="549150" y="477659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743387E-E3DF-784B-034E-0D3CF3D21C62}"/>
              </a:ext>
            </a:extLst>
          </p:cNvPr>
          <p:cNvSpPr/>
          <p:nvPr/>
        </p:nvSpPr>
        <p:spPr>
          <a:xfrm flipV="1">
            <a:off x="3932161" y="4847307"/>
            <a:ext cx="2150762" cy="76587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8453D92-CB47-540C-39B3-8A2B6D899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10" y="14704288"/>
            <a:ext cx="1316801" cy="129409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077290F-CC01-0AD8-A291-AB961CBF5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407" y="14704288"/>
            <a:ext cx="1028278" cy="131151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3994CAF2-C029-4E39-786F-9CC66EAD9F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59" y="763351"/>
            <a:ext cx="4804832" cy="108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19177-CCA6-B923-9156-DF416F2E7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8FE6ACB7-61CC-F2C8-7FE2-262BC2E37759}"/>
              </a:ext>
            </a:extLst>
          </p:cNvPr>
          <p:cNvSpPr/>
          <p:nvPr/>
        </p:nvSpPr>
        <p:spPr>
          <a:xfrm>
            <a:off x="405381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AC77A92-92F3-9727-2B52-D49091228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413" b="12447"/>
          <a:stretch>
            <a:fillRect/>
          </a:stretch>
        </p:blipFill>
        <p:spPr>
          <a:xfrm>
            <a:off x="24217" y="10802"/>
            <a:ext cx="13691783" cy="977488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BE2BF9B8-AA6A-A516-E862-9A117374903A}"/>
              </a:ext>
            </a:extLst>
          </p:cNvPr>
          <p:cNvSpPr/>
          <p:nvPr/>
        </p:nvSpPr>
        <p:spPr>
          <a:xfrm>
            <a:off x="44037" y="37935"/>
            <a:ext cx="8294370" cy="974774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4831CB6-362E-4C0E-9C22-3B866B64462D}"/>
              </a:ext>
            </a:extLst>
          </p:cNvPr>
          <p:cNvSpPr/>
          <p:nvPr/>
        </p:nvSpPr>
        <p:spPr>
          <a:xfrm>
            <a:off x="549150" y="583347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0F71E62-FB32-7643-E69B-0629EB8B9B76}"/>
              </a:ext>
            </a:extLst>
          </p:cNvPr>
          <p:cNvSpPr txBox="1"/>
          <p:nvPr/>
        </p:nvSpPr>
        <p:spPr>
          <a:xfrm>
            <a:off x="549150" y="477659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23452C0-2756-46CD-32D7-5B15DAF1A51D}"/>
              </a:ext>
            </a:extLst>
          </p:cNvPr>
          <p:cNvSpPr/>
          <p:nvPr/>
        </p:nvSpPr>
        <p:spPr>
          <a:xfrm flipV="1">
            <a:off x="3932161" y="4847307"/>
            <a:ext cx="2150762" cy="76587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516107D0-0B58-F9EC-7CFE-6D71022A7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763351"/>
            <a:ext cx="4804832" cy="108806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823107B-120D-7892-A6B1-0EE346B31E9C}"/>
              </a:ext>
            </a:extLst>
          </p:cNvPr>
          <p:cNvSpPr/>
          <p:nvPr/>
        </p:nvSpPr>
        <p:spPr>
          <a:xfrm>
            <a:off x="9633237" y="1578621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DDAECA-81FF-AFB5-E26A-BC7E82ACBA37}"/>
              </a:ext>
            </a:extLst>
          </p:cNvPr>
          <p:cNvSpPr txBox="1"/>
          <p:nvPr/>
        </p:nvSpPr>
        <p:spPr>
          <a:xfrm>
            <a:off x="1984101" y="1553065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FE76012-71CA-FF41-8F62-080C21BA35FC}"/>
              </a:ext>
            </a:extLst>
          </p:cNvPr>
          <p:cNvSpPr/>
          <p:nvPr/>
        </p:nvSpPr>
        <p:spPr>
          <a:xfrm>
            <a:off x="2615139" y="1137265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ECA8F9B-10A8-8962-FE13-8F8770C6A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55" y="11123432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8286443C-1A42-8489-8B5D-23CEE26F1F8C}"/>
              </a:ext>
            </a:extLst>
          </p:cNvPr>
          <p:cNvSpPr txBox="1"/>
          <p:nvPr/>
        </p:nvSpPr>
        <p:spPr>
          <a:xfrm>
            <a:off x="673051" y="10650073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891DDBB-D421-1676-24DE-52D076CDB6D9}"/>
              </a:ext>
            </a:extLst>
          </p:cNvPr>
          <p:cNvSpPr/>
          <p:nvPr/>
        </p:nvSpPr>
        <p:spPr>
          <a:xfrm>
            <a:off x="8528792" y="1140796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354DAE3-D684-8065-E8E5-638AA8453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808" y="11158742"/>
            <a:ext cx="1784054" cy="1684649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554BC088-6441-EF80-F043-89FEBCED1E80}"/>
              </a:ext>
            </a:extLst>
          </p:cNvPr>
          <p:cNvSpPr/>
          <p:nvPr/>
        </p:nvSpPr>
        <p:spPr>
          <a:xfrm>
            <a:off x="2591035" y="1329634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94E597FB-6009-F51C-E062-021321231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51" y="13047120"/>
            <a:ext cx="1784054" cy="1684649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33D4B7AD-B874-1A85-1656-19D794079727}"/>
              </a:ext>
            </a:extLst>
          </p:cNvPr>
          <p:cNvSpPr/>
          <p:nvPr/>
        </p:nvSpPr>
        <p:spPr>
          <a:xfrm>
            <a:off x="8504688" y="1333165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C91177CE-3F16-31EA-3B58-1BC1D209A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704" y="13082430"/>
            <a:ext cx="1784054" cy="168464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886451D-188B-CFDF-D393-5567F5707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59" y="15139167"/>
            <a:ext cx="1316801" cy="129409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CE1D2EC6-F2ED-1038-3E4C-A63C04D24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3404" y="15255345"/>
            <a:ext cx="1362208" cy="12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97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77</Words>
  <Application>Microsoft Macintosh PowerPoint</Application>
  <PresentationFormat>Personalizado</PresentationFormat>
  <Paragraphs>32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2026-03-20T20:26:45Z</dcterms:modified>
</cp:coreProperties>
</file>