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0DEAD1B-3755-BCD0-5378-34424221F5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87" t="18067" r="29405" b="13628"/>
          <a:stretch>
            <a:fillRect/>
          </a:stretch>
        </p:blipFill>
        <p:spPr>
          <a:xfrm>
            <a:off x="0" y="56491"/>
            <a:ext cx="13716000" cy="9805716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1A8CE15-287F-8437-9E1D-F407D42357AB}"/>
              </a:ext>
            </a:extLst>
          </p:cNvPr>
          <p:cNvSpPr/>
          <p:nvPr/>
        </p:nvSpPr>
        <p:spPr>
          <a:xfrm>
            <a:off x="9627641" y="150113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D74B708-4D00-E47D-4862-F3B651723755}"/>
              </a:ext>
            </a:extLst>
          </p:cNvPr>
          <p:cNvSpPr txBox="1"/>
          <p:nvPr/>
        </p:nvSpPr>
        <p:spPr>
          <a:xfrm>
            <a:off x="2336197" y="148472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E3E3949-1173-7760-4A3B-AD20A12DA857}"/>
              </a:ext>
            </a:extLst>
          </p:cNvPr>
          <p:cNvSpPr/>
          <p:nvPr/>
        </p:nvSpPr>
        <p:spPr>
          <a:xfrm>
            <a:off x="3247100" y="119430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60CCE8F-D3BB-3B88-A2C7-D922577E4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04" y="11351788"/>
            <a:ext cx="2282467" cy="215529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F84F0C2-0181-3939-60C2-A19F23709D22}"/>
              </a:ext>
            </a:extLst>
          </p:cNvPr>
          <p:cNvSpPr txBox="1"/>
          <p:nvPr/>
        </p:nvSpPr>
        <p:spPr>
          <a:xfrm>
            <a:off x="806601" y="106898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54E8297-7371-46B5-C7D6-F1D2FA34FFED}"/>
              </a:ext>
            </a:extLst>
          </p:cNvPr>
          <p:cNvSpPr/>
          <p:nvPr/>
        </p:nvSpPr>
        <p:spPr>
          <a:xfrm>
            <a:off x="8946838" y="119077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88E9460-74BC-622E-89A6-607FFBD97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442" y="11316411"/>
            <a:ext cx="2282467" cy="2155291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CF66FC78-AD3F-D6A6-4089-F6A30AD965D2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AF8EB5A-4A3A-4763-0063-3CF4867077AF}"/>
              </a:ext>
            </a:extLst>
          </p:cNvPr>
          <p:cNvSpPr/>
          <p:nvPr/>
        </p:nvSpPr>
        <p:spPr>
          <a:xfrm>
            <a:off x="0" y="22103"/>
            <a:ext cx="6957391" cy="984010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B1B047C-EDA5-1A86-6E04-2C244E29E714}"/>
              </a:ext>
            </a:extLst>
          </p:cNvPr>
          <p:cNvSpPr/>
          <p:nvPr/>
        </p:nvSpPr>
        <p:spPr>
          <a:xfrm>
            <a:off x="539160" y="5078841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C751F90-4C8D-8925-DB6E-50AC72ADCF4E}"/>
              </a:ext>
            </a:extLst>
          </p:cNvPr>
          <p:cNvSpPr txBox="1"/>
          <p:nvPr/>
        </p:nvSpPr>
        <p:spPr>
          <a:xfrm>
            <a:off x="539160" y="4021965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9AD1500-6530-7CCD-15A6-24D081473993}"/>
              </a:ext>
            </a:extLst>
          </p:cNvPr>
          <p:cNvSpPr/>
          <p:nvPr/>
        </p:nvSpPr>
        <p:spPr>
          <a:xfrm flipV="1">
            <a:off x="3215512" y="4024158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299E93E9-9CF4-BE87-ABAD-1891799E2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4799" y="14575654"/>
            <a:ext cx="977581" cy="124159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BF97337-9879-13F2-5083-76037556E8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954" y="14673106"/>
            <a:ext cx="1339477" cy="1179253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27DD6248-AC70-DE58-D085-24B858D38B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160" y="780794"/>
            <a:ext cx="4804832" cy="1087814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A8B94AA2-336C-B64D-5648-84DB7712E608}"/>
              </a:ext>
            </a:extLst>
          </p:cNvPr>
          <p:cNvSpPr txBox="1"/>
          <p:nvPr/>
        </p:nvSpPr>
        <p:spPr>
          <a:xfrm>
            <a:off x="12071612" y="11778325"/>
            <a:ext cx="20907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70379-50BB-FE0B-9190-9D6A5E6FE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E62A17-2317-D6CC-BEDD-18C26B4ED5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87" t="18067" r="29405" b="13628"/>
          <a:stretch>
            <a:fillRect/>
          </a:stretch>
        </p:blipFill>
        <p:spPr>
          <a:xfrm>
            <a:off x="0" y="56491"/>
            <a:ext cx="13716000" cy="9805716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CDF083C0-7B7C-3AB0-79E7-BAF599804655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9247A6C-682E-1670-45F5-B5C5F0E96342}"/>
              </a:ext>
            </a:extLst>
          </p:cNvPr>
          <p:cNvSpPr/>
          <p:nvPr/>
        </p:nvSpPr>
        <p:spPr>
          <a:xfrm>
            <a:off x="0" y="22103"/>
            <a:ext cx="6957391" cy="984010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EBC85D9-6FC4-AEF0-312F-E9338CDAC99E}"/>
              </a:ext>
            </a:extLst>
          </p:cNvPr>
          <p:cNvSpPr/>
          <p:nvPr/>
        </p:nvSpPr>
        <p:spPr>
          <a:xfrm>
            <a:off x="539160" y="5078841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250350F-A367-70F6-E91E-A4DBC968B523}"/>
              </a:ext>
            </a:extLst>
          </p:cNvPr>
          <p:cNvSpPr txBox="1"/>
          <p:nvPr/>
        </p:nvSpPr>
        <p:spPr>
          <a:xfrm>
            <a:off x="539160" y="4021965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9FFA103F-85D8-B03B-7CE2-A8E4F57222BA}"/>
              </a:ext>
            </a:extLst>
          </p:cNvPr>
          <p:cNvSpPr/>
          <p:nvPr/>
        </p:nvSpPr>
        <p:spPr>
          <a:xfrm flipV="1">
            <a:off x="3215512" y="4024158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F1BD38A3-2BB9-91F1-C98B-4DC32C0C51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160" y="780794"/>
            <a:ext cx="4804832" cy="108781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76CA79C-72AE-2E77-C0DC-B221BF269285}"/>
              </a:ext>
            </a:extLst>
          </p:cNvPr>
          <p:cNvSpPr/>
          <p:nvPr/>
        </p:nvSpPr>
        <p:spPr>
          <a:xfrm>
            <a:off x="9735375" y="15722653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64EC60-A315-E9FD-8740-8F5B8BB4502F}"/>
              </a:ext>
            </a:extLst>
          </p:cNvPr>
          <p:cNvSpPr txBox="1"/>
          <p:nvPr/>
        </p:nvSpPr>
        <p:spPr>
          <a:xfrm>
            <a:off x="2086239" y="15467087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1766645-E769-0B6A-F876-3B60D0BD8D9D}"/>
              </a:ext>
            </a:extLst>
          </p:cNvPr>
          <p:cNvSpPr/>
          <p:nvPr/>
        </p:nvSpPr>
        <p:spPr>
          <a:xfrm>
            <a:off x="2717277" y="11309096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31A2CD1-7E7A-CC29-F8B4-A21B94F45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293" y="11059869"/>
            <a:ext cx="1784054" cy="168464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76EEEC78-8A08-722E-CAE9-D7D7C72261D8}"/>
              </a:ext>
            </a:extLst>
          </p:cNvPr>
          <p:cNvSpPr txBox="1"/>
          <p:nvPr/>
        </p:nvSpPr>
        <p:spPr>
          <a:xfrm>
            <a:off x="775189" y="10586510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86A3A75-CF2E-57AA-08DE-04692D7E8E1E}"/>
              </a:ext>
            </a:extLst>
          </p:cNvPr>
          <p:cNvSpPr/>
          <p:nvPr/>
        </p:nvSpPr>
        <p:spPr>
          <a:xfrm>
            <a:off x="8630930" y="11344406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05429874-7326-68BA-3B90-8C193C003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2946" y="11095179"/>
            <a:ext cx="1784054" cy="1684649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6597D5DF-78AB-8F81-DBE9-E5DE124FD129}"/>
              </a:ext>
            </a:extLst>
          </p:cNvPr>
          <p:cNvSpPr/>
          <p:nvPr/>
        </p:nvSpPr>
        <p:spPr>
          <a:xfrm>
            <a:off x="2693173" y="13232784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8FBE354C-CEF8-3819-C4BD-6F3782CBA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189" y="12983557"/>
            <a:ext cx="1784054" cy="1684649"/>
          </a:xfrm>
          <a:prstGeom prst="rect">
            <a:avLst/>
          </a:prstGeom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E4649E53-F805-9DAB-4743-AFF62DD0957D}"/>
              </a:ext>
            </a:extLst>
          </p:cNvPr>
          <p:cNvSpPr/>
          <p:nvPr/>
        </p:nvSpPr>
        <p:spPr>
          <a:xfrm>
            <a:off x="8606826" y="13268094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5FDB8670-9ECD-4706-DC84-DD60F2E3D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842" y="13018867"/>
            <a:ext cx="1784054" cy="1684649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6D873E6C-ACAA-5FE6-0006-9AE496793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189" y="15271248"/>
            <a:ext cx="1311050" cy="115422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8E2A3EB-17C2-0F08-E63B-AEDE5AC4B5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2896" y="15244727"/>
            <a:ext cx="1175811" cy="10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55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7391</TotalTime>
  <Words>78</Words>
  <Application>Microsoft Macintosh PowerPoint</Application>
  <PresentationFormat>Personalizado</PresentationFormat>
  <Paragraphs>33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21</cp:revision>
  <dcterms:created xsi:type="dcterms:W3CDTF">2022-05-27T18:05:23Z</dcterms:created>
  <dcterms:modified xsi:type="dcterms:W3CDTF">2026-03-20T20:24:17Z</dcterms:modified>
</cp:coreProperties>
</file>