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23-07-25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C147F9A-8C57-3FE9-AD2F-F4BC6C7D33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609"/>
          <a:stretch>
            <a:fillRect/>
          </a:stretch>
        </p:blipFill>
        <p:spPr>
          <a:xfrm>
            <a:off x="-1" y="0"/>
            <a:ext cx="13762629" cy="982792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1656C37-33AF-1E74-B665-402E39DB60D6}"/>
              </a:ext>
            </a:extLst>
          </p:cNvPr>
          <p:cNvSpPr/>
          <p:nvPr/>
        </p:nvSpPr>
        <p:spPr>
          <a:xfrm>
            <a:off x="0" y="0"/>
            <a:ext cx="7496549" cy="98110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559674F-296F-8526-8951-3855D818E11E}"/>
              </a:ext>
            </a:extLst>
          </p:cNvPr>
          <p:cNvSpPr/>
          <p:nvPr/>
        </p:nvSpPr>
        <p:spPr>
          <a:xfrm>
            <a:off x="429630" y="5440904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F680152-C549-9901-845F-9EA6032211BD}"/>
              </a:ext>
            </a:extLst>
          </p:cNvPr>
          <p:cNvSpPr txBox="1"/>
          <p:nvPr/>
        </p:nvSpPr>
        <p:spPr>
          <a:xfrm>
            <a:off x="429630" y="4384028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A631856-48B3-BAEB-25A0-C208E1370CB3}"/>
              </a:ext>
            </a:extLst>
          </p:cNvPr>
          <p:cNvSpPr/>
          <p:nvPr/>
        </p:nvSpPr>
        <p:spPr>
          <a:xfrm flipV="1">
            <a:off x="3838041" y="4441058"/>
            <a:ext cx="2150762" cy="76587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051796C-FA12-38A5-DB46-A70F8FBEC0F6}"/>
              </a:ext>
            </a:extLst>
          </p:cNvPr>
          <p:cNvSpPr/>
          <p:nvPr/>
        </p:nvSpPr>
        <p:spPr>
          <a:xfrm>
            <a:off x="9329437" y="10751187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B14ECA0-0DC6-1C24-41F0-EF91FBD2A34A}"/>
              </a:ext>
            </a:extLst>
          </p:cNvPr>
          <p:cNvSpPr txBox="1"/>
          <p:nvPr/>
        </p:nvSpPr>
        <p:spPr>
          <a:xfrm>
            <a:off x="2037993" y="10587057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90AE00D2-AA86-1E54-3ACA-74017FDD67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59" y="10353378"/>
            <a:ext cx="1329147" cy="1260790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7BE64076-FD57-5806-2E2F-660538F42F6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2773" y="10330783"/>
            <a:ext cx="936977" cy="120026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867496CA-5A1D-68DE-8EB8-7518A20E704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59" y="828797"/>
            <a:ext cx="4804832" cy="1056953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7F3DF30-CF34-98CE-9660-F3CE75DBAEE0}"/>
              </a:ext>
            </a:extLst>
          </p:cNvPr>
          <p:cNvSpPr/>
          <p:nvPr/>
        </p:nvSpPr>
        <p:spPr>
          <a:xfrm>
            <a:off x="2979658" y="13920552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6C76E25D-9D67-2870-C825-8C665FCA34A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262" y="13329262"/>
            <a:ext cx="2282467" cy="2155291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1C10745B-6A70-AEEE-A80F-674C64C25D33}"/>
              </a:ext>
            </a:extLst>
          </p:cNvPr>
          <p:cNvSpPr txBox="1"/>
          <p:nvPr/>
        </p:nvSpPr>
        <p:spPr>
          <a:xfrm>
            <a:off x="539159" y="12667275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248AD363-FD7F-0561-BCAC-F5E75AC0D3D6}"/>
              </a:ext>
            </a:extLst>
          </p:cNvPr>
          <p:cNvSpPr/>
          <p:nvPr/>
        </p:nvSpPr>
        <p:spPr>
          <a:xfrm>
            <a:off x="8679396" y="13885175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197AC231-E2C3-0571-5E08-F38A7D381C4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3000" y="13293885"/>
            <a:ext cx="2282467" cy="21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0F4FFB0-9C4E-6922-50A0-738A23C57D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2394" y="10408904"/>
            <a:ext cx="967043" cy="85635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21AAC2F-A72C-6D81-75CC-CBFCCD462A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609"/>
          <a:stretch>
            <a:fillRect/>
          </a:stretch>
        </p:blipFill>
        <p:spPr>
          <a:xfrm>
            <a:off x="-1" y="0"/>
            <a:ext cx="13762629" cy="9827928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308A9006-C0D6-160A-E9BE-B6728F651967}"/>
              </a:ext>
            </a:extLst>
          </p:cNvPr>
          <p:cNvSpPr/>
          <p:nvPr/>
        </p:nvSpPr>
        <p:spPr>
          <a:xfrm>
            <a:off x="0" y="-48396"/>
            <a:ext cx="7496549" cy="985947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98EBEBE-3B66-4424-E619-5CDC71FDF4C5}"/>
              </a:ext>
            </a:extLst>
          </p:cNvPr>
          <p:cNvSpPr/>
          <p:nvPr/>
        </p:nvSpPr>
        <p:spPr>
          <a:xfrm>
            <a:off x="429630" y="5440904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1E6AC1A-E057-31D2-DBBE-39236A8EF2D7}"/>
              </a:ext>
            </a:extLst>
          </p:cNvPr>
          <p:cNvSpPr txBox="1"/>
          <p:nvPr/>
        </p:nvSpPr>
        <p:spPr>
          <a:xfrm>
            <a:off x="429630" y="4384028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787412DF-E8CD-79FC-F713-B3985C800D20}"/>
              </a:ext>
            </a:extLst>
          </p:cNvPr>
          <p:cNvSpPr/>
          <p:nvPr/>
        </p:nvSpPr>
        <p:spPr>
          <a:xfrm flipV="1">
            <a:off x="3838041" y="4441058"/>
            <a:ext cx="2150762" cy="76587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DA6BD72-68BD-2CAD-91AD-D4142D085A9D}"/>
              </a:ext>
            </a:extLst>
          </p:cNvPr>
          <p:cNvSpPr/>
          <p:nvPr/>
        </p:nvSpPr>
        <p:spPr>
          <a:xfrm>
            <a:off x="9329437" y="10751187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VIA ZOOM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3AA2BD7-C7F3-186A-8175-13A3EDC15EB1}"/>
              </a:ext>
            </a:extLst>
          </p:cNvPr>
          <p:cNvSpPr txBox="1"/>
          <p:nvPr/>
        </p:nvSpPr>
        <p:spPr>
          <a:xfrm>
            <a:off x="2037993" y="10587057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32CD3C73-B2E0-988E-504B-BBCAF16559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59" y="10353378"/>
            <a:ext cx="1329147" cy="126079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4907EF5C-AD73-8296-0900-E0A6146936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59" y="828797"/>
            <a:ext cx="4804832" cy="1056953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D5AC1B2C-7246-94FD-50B3-21594D8AFFB0}"/>
              </a:ext>
            </a:extLst>
          </p:cNvPr>
          <p:cNvSpPr/>
          <p:nvPr/>
        </p:nvSpPr>
        <p:spPr>
          <a:xfrm>
            <a:off x="2979658" y="13920552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D38D1750-8979-6BF3-A8F3-4BFA8DAA2D5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262" y="13329262"/>
            <a:ext cx="2282467" cy="2155291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B1B2A06F-631D-CC01-1159-7B0E8E064815}"/>
              </a:ext>
            </a:extLst>
          </p:cNvPr>
          <p:cNvSpPr txBox="1"/>
          <p:nvPr/>
        </p:nvSpPr>
        <p:spPr>
          <a:xfrm>
            <a:off x="539159" y="12667275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B341405A-9DD1-359C-BFE3-EF6145212DFE}"/>
              </a:ext>
            </a:extLst>
          </p:cNvPr>
          <p:cNvSpPr/>
          <p:nvPr/>
        </p:nvSpPr>
        <p:spPr>
          <a:xfrm>
            <a:off x="8679396" y="13885175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F024A7FA-B617-AE6C-66AA-83A15DF1A16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3000" y="13293885"/>
            <a:ext cx="2282467" cy="21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7388</TotalTime>
  <Words>58</Words>
  <Application>Microsoft Macintosh PowerPoint</Application>
  <PresentationFormat>Personalizado</PresentationFormat>
  <Paragraphs>26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19</cp:revision>
  <dcterms:created xsi:type="dcterms:W3CDTF">2022-05-27T18:05:23Z</dcterms:created>
  <dcterms:modified xsi:type="dcterms:W3CDTF">2025-07-23T19:09:33Z</dcterms:modified>
</cp:coreProperties>
</file>