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86A19-5CBB-E720-F1BB-3F2EBE072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23" t="4320" r="8336" b="11745"/>
          <a:stretch>
            <a:fillRect/>
          </a:stretch>
        </p:blipFill>
        <p:spPr>
          <a:xfrm>
            <a:off x="0" y="0"/>
            <a:ext cx="13762629" cy="980240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717FBDD-8EAF-EB33-C335-1E20861469F6}"/>
              </a:ext>
            </a:extLst>
          </p:cNvPr>
          <p:cNvSpPr/>
          <p:nvPr/>
        </p:nvSpPr>
        <p:spPr>
          <a:xfrm>
            <a:off x="0" y="0"/>
            <a:ext cx="8294370" cy="97872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D0C7196-8C2D-11D0-F66E-A7FC24BAF717}"/>
              </a:ext>
            </a:extLst>
          </p:cNvPr>
          <p:cNvSpPr/>
          <p:nvPr/>
        </p:nvSpPr>
        <p:spPr>
          <a:xfrm>
            <a:off x="541415" y="5904590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48D3221-C004-53BE-E7FE-FE7A33887378}"/>
              </a:ext>
            </a:extLst>
          </p:cNvPr>
          <p:cNvSpPr txBox="1"/>
          <p:nvPr/>
        </p:nvSpPr>
        <p:spPr>
          <a:xfrm>
            <a:off x="541415" y="4889875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1636F98-955F-270B-9C03-1A7B9D0795C3}"/>
              </a:ext>
            </a:extLst>
          </p:cNvPr>
          <p:cNvSpPr/>
          <p:nvPr/>
        </p:nvSpPr>
        <p:spPr>
          <a:xfrm flipV="1">
            <a:off x="3949826" y="4904744"/>
            <a:ext cx="2150762" cy="76587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F1C5AEA-EBFB-7013-CE36-55FF90A95D4B}"/>
              </a:ext>
            </a:extLst>
          </p:cNvPr>
          <p:cNvSpPr/>
          <p:nvPr/>
        </p:nvSpPr>
        <p:spPr>
          <a:xfrm>
            <a:off x="9471984" y="14859446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5DFACE3-9A21-CC6E-1FC6-125E7232BB05}"/>
              </a:ext>
            </a:extLst>
          </p:cNvPr>
          <p:cNvSpPr txBox="1"/>
          <p:nvPr/>
        </p:nvSpPr>
        <p:spPr>
          <a:xfrm>
            <a:off x="2180540" y="14695316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165EB92-2BA4-1BCE-325D-E5928CD188B1}"/>
              </a:ext>
            </a:extLst>
          </p:cNvPr>
          <p:cNvSpPr/>
          <p:nvPr/>
        </p:nvSpPr>
        <p:spPr>
          <a:xfrm>
            <a:off x="3091443" y="11791142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0423A99-41AD-EBE1-ACE1-3FB7445F3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47" y="11199852"/>
            <a:ext cx="2282467" cy="21552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F3FAD4A-60A7-E7A0-8260-2597AC957C84}"/>
              </a:ext>
            </a:extLst>
          </p:cNvPr>
          <p:cNvSpPr txBox="1"/>
          <p:nvPr/>
        </p:nvSpPr>
        <p:spPr>
          <a:xfrm>
            <a:off x="650944" y="1053786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E914345-E711-97F2-CB1B-B525433799E6}"/>
              </a:ext>
            </a:extLst>
          </p:cNvPr>
          <p:cNvSpPr/>
          <p:nvPr/>
        </p:nvSpPr>
        <p:spPr>
          <a:xfrm>
            <a:off x="8791181" y="11755765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A7FBA6B-D365-85DD-6332-7E19FE515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785" y="11164475"/>
            <a:ext cx="2282467" cy="21552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B09EE3B-9A01-9B07-85DF-EE36D1C02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29" y="14401084"/>
            <a:ext cx="1320097" cy="127120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A680597-F035-4E40-3219-4B34A81D6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2060" y="14423718"/>
            <a:ext cx="978241" cy="129854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8440089E-DAD3-3377-DAD1-6D93D5C0C4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21" y="386290"/>
            <a:ext cx="4827125" cy="109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200D4-AB66-B399-F324-23BACA89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BB123C4-6581-7BB3-8585-8CC1F67E73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23" t="4320" r="8336" b="11745"/>
          <a:stretch>
            <a:fillRect/>
          </a:stretch>
        </p:blipFill>
        <p:spPr>
          <a:xfrm>
            <a:off x="0" y="0"/>
            <a:ext cx="13762629" cy="980240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95A93C1-B66A-6307-5180-D36DF3D8F8D9}"/>
              </a:ext>
            </a:extLst>
          </p:cNvPr>
          <p:cNvSpPr/>
          <p:nvPr/>
        </p:nvSpPr>
        <p:spPr>
          <a:xfrm>
            <a:off x="0" y="0"/>
            <a:ext cx="8294370" cy="97872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4D40BF1-F391-7631-0B3C-2F5F3406933A}"/>
              </a:ext>
            </a:extLst>
          </p:cNvPr>
          <p:cNvSpPr/>
          <p:nvPr/>
        </p:nvSpPr>
        <p:spPr>
          <a:xfrm>
            <a:off x="541415" y="5904590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28AD1D-0B57-2E1D-E43E-5C49A42F2105}"/>
              </a:ext>
            </a:extLst>
          </p:cNvPr>
          <p:cNvSpPr txBox="1"/>
          <p:nvPr/>
        </p:nvSpPr>
        <p:spPr>
          <a:xfrm>
            <a:off x="541415" y="4889875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C828BA3-C149-1EB4-E259-1C616AB3703C}"/>
              </a:ext>
            </a:extLst>
          </p:cNvPr>
          <p:cNvSpPr/>
          <p:nvPr/>
        </p:nvSpPr>
        <p:spPr>
          <a:xfrm flipV="1">
            <a:off x="3949826" y="4904744"/>
            <a:ext cx="2150762" cy="76587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2D8BFD23-54DC-4931-7F9A-C80885E3B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21" y="386290"/>
            <a:ext cx="4827125" cy="109349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F28DF04-F524-CA49-CA24-D3CA1BB43E56}"/>
              </a:ext>
            </a:extLst>
          </p:cNvPr>
          <p:cNvSpPr/>
          <p:nvPr/>
        </p:nvSpPr>
        <p:spPr>
          <a:xfrm>
            <a:off x="9567407" y="15635249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8032815-01E9-4985-9CB4-B3811E3AE380}"/>
              </a:ext>
            </a:extLst>
          </p:cNvPr>
          <p:cNvSpPr txBox="1"/>
          <p:nvPr/>
        </p:nvSpPr>
        <p:spPr>
          <a:xfrm>
            <a:off x="1918271" y="15379683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48D9ABA-0520-BA38-1D65-AEACE273BDA7}"/>
              </a:ext>
            </a:extLst>
          </p:cNvPr>
          <p:cNvSpPr/>
          <p:nvPr/>
        </p:nvSpPr>
        <p:spPr>
          <a:xfrm>
            <a:off x="2549309" y="11357156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21A471B-806D-15F3-6031-BAB3A501B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25" y="11107929"/>
            <a:ext cx="1784054" cy="168464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B3116A2-B662-F381-78FC-CF83EFFCA114}"/>
              </a:ext>
            </a:extLst>
          </p:cNvPr>
          <p:cNvSpPr txBox="1"/>
          <p:nvPr/>
        </p:nvSpPr>
        <p:spPr>
          <a:xfrm>
            <a:off x="607221" y="10634570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29720AD-EA3C-F8AD-A180-22C0DBA42C16}"/>
              </a:ext>
            </a:extLst>
          </p:cNvPr>
          <p:cNvSpPr/>
          <p:nvPr/>
        </p:nvSpPr>
        <p:spPr>
          <a:xfrm>
            <a:off x="8462962" y="11392466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846C11D-80D0-CDF9-CC2A-A3F04597E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978" y="11143239"/>
            <a:ext cx="1784054" cy="1684649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E847FDAE-D188-4B49-47F4-D2E710A6D056}"/>
              </a:ext>
            </a:extLst>
          </p:cNvPr>
          <p:cNvSpPr/>
          <p:nvPr/>
        </p:nvSpPr>
        <p:spPr>
          <a:xfrm>
            <a:off x="2525205" y="13280844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1D4DC1FF-FF44-D9CD-10A5-386270D5C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21" y="13031617"/>
            <a:ext cx="1784054" cy="168464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960C9A81-BAC0-1E53-8203-B674EE049A18}"/>
              </a:ext>
            </a:extLst>
          </p:cNvPr>
          <p:cNvSpPr/>
          <p:nvPr/>
        </p:nvSpPr>
        <p:spPr>
          <a:xfrm>
            <a:off x="8438858" y="13316154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C5C17BC2-D4E8-E2E1-0AF7-D14140DFE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874" y="13066927"/>
            <a:ext cx="1784054" cy="168464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B80DB36A-7657-B339-705E-237E471EA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507" y="15128040"/>
            <a:ext cx="1235887" cy="119011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9CCB1FE6-995A-BD6F-4B99-7D9FF33437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9979" y="15102816"/>
            <a:ext cx="1376319" cy="119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68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71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20</cp:revision>
  <dcterms:created xsi:type="dcterms:W3CDTF">2022-05-27T18:05:23Z</dcterms:created>
  <dcterms:modified xsi:type="dcterms:W3CDTF">2026-03-19T20:49:23Z</dcterms:modified>
</cp:coreProperties>
</file>