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BC569B-08FE-BDBA-0765-C91FF0F72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59" r="24191" b="17064"/>
          <a:stretch>
            <a:fillRect/>
          </a:stretch>
        </p:blipFill>
        <p:spPr>
          <a:xfrm>
            <a:off x="-1" y="18506"/>
            <a:ext cx="13716001" cy="981108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DF946BF-18C4-4B2D-7438-A87D82B118D8}"/>
              </a:ext>
            </a:extLst>
          </p:cNvPr>
          <p:cNvSpPr/>
          <p:nvPr/>
        </p:nvSpPr>
        <p:spPr>
          <a:xfrm>
            <a:off x="9425355" y="152145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5BC0FA2-69EB-E596-35B4-0CEC5A76D0E6}"/>
              </a:ext>
            </a:extLst>
          </p:cNvPr>
          <p:cNvSpPr txBox="1"/>
          <p:nvPr/>
        </p:nvSpPr>
        <p:spPr>
          <a:xfrm>
            <a:off x="2133911" y="150504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23B74D-7720-B563-3D89-65ED8FD39BD2}"/>
              </a:ext>
            </a:extLst>
          </p:cNvPr>
          <p:cNvSpPr/>
          <p:nvPr/>
        </p:nvSpPr>
        <p:spPr>
          <a:xfrm>
            <a:off x="3044814" y="121462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E64C68-4D80-30DE-5274-D21E6E431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18" y="11554988"/>
            <a:ext cx="2282467" cy="215529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E1FA628-5E4A-66BF-1201-0D5A1423EC72}"/>
              </a:ext>
            </a:extLst>
          </p:cNvPr>
          <p:cNvSpPr txBox="1"/>
          <p:nvPr/>
        </p:nvSpPr>
        <p:spPr>
          <a:xfrm>
            <a:off x="604315" y="108930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A22219F-49D5-DDBD-FDC8-AA055B5DCE6E}"/>
              </a:ext>
            </a:extLst>
          </p:cNvPr>
          <p:cNvSpPr/>
          <p:nvPr/>
        </p:nvSpPr>
        <p:spPr>
          <a:xfrm>
            <a:off x="8744552" y="121109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A3317F-78C5-9CFC-2130-076F15EBE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156" y="11519611"/>
            <a:ext cx="2282467" cy="2155291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C831347-4ABC-CC92-57B0-84A08A11368E}"/>
              </a:ext>
            </a:extLst>
          </p:cNvPr>
          <p:cNvSpPr/>
          <p:nvPr/>
        </p:nvSpPr>
        <p:spPr>
          <a:xfrm>
            <a:off x="0" y="0"/>
            <a:ext cx="8263879" cy="982958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79C46CF-5395-F34D-BD01-F5E0FEC36F53}"/>
              </a:ext>
            </a:extLst>
          </p:cNvPr>
          <p:cNvSpPr/>
          <p:nvPr/>
        </p:nvSpPr>
        <p:spPr>
          <a:xfrm>
            <a:off x="628715" y="5626029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5D5711F-240B-9ECB-87C2-0F36F2993BE0}"/>
              </a:ext>
            </a:extLst>
          </p:cNvPr>
          <p:cNvSpPr txBox="1"/>
          <p:nvPr/>
        </p:nvSpPr>
        <p:spPr>
          <a:xfrm>
            <a:off x="628715" y="4569153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11A7510-EF28-11EA-29D7-479866DEE1F5}"/>
              </a:ext>
            </a:extLst>
          </p:cNvPr>
          <p:cNvSpPr/>
          <p:nvPr/>
        </p:nvSpPr>
        <p:spPr>
          <a:xfrm flipV="1">
            <a:off x="4037126" y="4599826"/>
            <a:ext cx="2150762" cy="76587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A45A9FC-2EA2-8983-003D-B773E0F8C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64" y="681350"/>
            <a:ext cx="4845641" cy="109731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3DCEEC4-1D30-F46B-D83B-A16C09C067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18" y="14830965"/>
            <a:ext cx="1316550" cy="1261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6AD9BC0-97B1-9565-4548-EDC05B91B7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8593" y="14830965"/>
            <a:ext cx="991918" cy="119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E80F3-B936-A559-24BC-76B88C1C7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D2307EE-BFAA-D50B-29EB-0420905B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59" r="24191" b="17064"/>
          <a:stretch>
            <a:fillRect/>
          </a:stretch>
        </p:blipFill>
        <p:spPr>
          <a:xfrm>
            <a:off x="-1" y="18506"/>
            <a:ext cx="13716001" cy="981108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E63990C-F796-E06B-55DE-22A9BB0DD4E6}"/>
              </a:ext>
            </a:extLst>
          </p:cNvPr>
          <p:cNvSpPr/>
          <p:nvPr/>
        </p:nvSpPr>
        <p:spPr>
          <a:xfrm>
            <a:off x="-1" y="0"/>
            <a:ext cx="8263879" cy="982958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5FF08-AC58-CB30-AA66-BF62C333FD2D}"/>
              </a:ext>
            </a:extLst>
          </p:cNvPr>
          <p:cNvSpPr/>
          <p:nvPr/>
        </p:nvSpPr>
        <p:spPr>
          <a:xfrm>
            <a:off x="628715" y="5626029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3006C3D-398B-5B28-9335-2CF82C4FF8BA}"/>
              </a:ext>
            </a:extLst>
          </p:cNvPr>
          <p:cNvSpPr txBox="1"/>
          <p:nvPr/>
        </p:nvSpPr>
        <p:spPr>
          <a:xfrm>
            <a:off x="628715" y="4569153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381B856-CEB3-86F0-FB36-1783C21BFF63}"/>
              </a:ext>
            </a:extLst>
          </p:cNvPr>
          <p:cNvSpPr/>
          <p:nvPr/>
        </p:nvSpPr>
        <p:spPr>
          <a:xfrm flipV="1">
            <a:off x="4037126" y="4599826"/>
            <a:ext cx="2150762" cy="76587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6F50B734-7216-F337-0884-BDF5D2DBA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50" y="668082"/>
            <a:ext cx="4845641" cy="1097310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D07C9ED9-2189-699A-1DCA-D1B931B5A800}"/>
              </a:ext>
            </a:extLst>
          </p:cNvPr>
          <p:cNvSpPr/>
          <p:nvPr/>
        </p:nvSpPr>
        <p:spPr>
          <a:xfrm>
            <a:off x="9592428" y="15796264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6369206-7A8A-6039-B18C-A9A6EDE4E801}"/>
              </a:ext>
            </a:extLst>
          </p:cNvPr>
          <p:cNvSpPr txBox="1"/>
          <p:nvPr/>
        </p:nvSpPr>
        <p:spPr>
          <a:xfrm>
            <a:off x="1943292" y="15540698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F2A03C83-7A5D-1C0A-A9C7-3314933BD5FA}"/>
              </a:ext>
            </a:extLst>
          </p:cNvPr>
          <p:cNvSpPr/>
          <p:nvPr/>
        </p:nvSpPr>
        <p:spPr>
          <a:xfrm>
            <a:off x="2574330" y="1138270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90BCB1D2-B312-3441-9DC2-68A9DBA7F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46" y="11133480"/>
            <a:ext cx="1784054" cy="1684649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47DD47A7-F8E3-52BC-7272-7677E06F3CF5}"/>
              </a:ext>
            </a:extLst>
          </p:cNvPr>
          <p:cNvSpPr txBox="1"/>
          <p:nvPr/>
        </p:nvSpPr>
        <p:spPr>
          <a:xfrm>
            <a:off x="632242" y="1066012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399D55B-D2B2-245C-BEBE-06652094EC75}"/>
              </a:ext>
            </a:extLst>
          </p:cNvPr>
          <p:cNvSpPr/>
          <p:nvPr/>
        </p:nvSpPr>
        <p:spPr>
          <a:xfrm>
            <a:off x="8487983" y="1141801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8C443F85-B01C-A3E5-E5C7-6E3D57BFD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999" y="11168790"/>
            <a:ext cx="1784054" cy="1684649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83C60F4F-ACE4-1349-0A82-F9FDF4872DAD}"/>
              </a:ext>
            </a:extLst>
          </p:cNvPr>
          <p:cNvSpPr/>
          <p:nvPr/>
        </p:nvSpPr>
        <p:spPr>
          <a:xfrm>
            <a:off x="2550226" y="1330639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F08E232D-A6F1-3949-E6FF-4C9F8CDCB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42" y="13057168"/>
            <a:ext cx="1784054" cy="1684649"/>
          </a:xfrm>
          <a:prstGeom prst="rect">
            <a:avLst/>
          </a:prstGeom>
        </p:spPr>
      </p:pic>
      <p:sp>
        <p:nvSpPr>
          <p:cNvPr id="39" name="Rectángulo 38">
            <a:extLst>
              <a:ext uri="{FF2B5EF4-FFF2-40B4-BE49-F238E27FC236}">
                <a16:creationId xmlns:a16="http://schemas.microsoft.com/office/drawing/2014/main" id="{264A6C52-E48B-A94D-66B5-FA9B3BA28FF6}"/>
              </a:ext>
            </a:extLst>
          </p:cNvPr>
          <p:cNvSpPr/>
          <p:nvPr/>
        </p:nvSpPr>
        <p:spPr>
          <a:xfrm>
            <a:off x="8463879" y="1334170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C0E8E56E-1ADB-63A2-38E5-3C09AF1B0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5895" y="13092478"/>
            <a:ext cx="1784054" cy="1684649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08E368F-54A8-10C0-6ACF-018A74CAC4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50" y="15170469"/>
            <a:ext cx="1316550" cy="1261921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C86EFEB6-3EA9-36D6-0B47-4A00A5A719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77" y="15296115"/>
            <a:ext cx="1316551" cy="11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75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71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2026-03-20T20:40:33Z</dcterms:modified>
</cp:coreProperties>
</file>