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7" r:id="rId4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23-03-26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5861269F-571E-E2D7-9EEC-A79236D6679B}"/>
              </a:ext>
            </a:extLst>
          </p:cNvPr>
          <p:cNvSpPr/>
          <p:nvPr/>
        </p:nvSpPr>
        <p:spPr>
          <a:xfrm>
            <a:off x="405381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AD152BD-83D8-162D-70F7-7104674D02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413" b="12447"/>
          <a:stretch>
            <a:fillRect/>
          </a:stretch>
        </p:blipFill>
        <p:spPr>
          <a:xfrm>
            <a:off x="24217" y="10802"/>
            <a:ext cx="13691783" cy="977488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076CBAE-119B-5FE8-DAC2-7F5BA1D55EE0}"/>
              </a:ext>
            </a:extLst>
          </p:cNvPr>
          <p:cNvSpPr/>
          <p:nvPr/>
        </p:nvSpPr>
        <p:spPr>
          <a:xfrm>
            <a:off x="44037" y="37935"/>
            <a:ext cx="8294370" cy="974774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DD8C543-8FB3-A19A-2A89-81F19D584EB3}"/>
              </a:ext>
            </a:extLst>
          </p:cNvPr>
          <p:cNvSpPr/>
          <p:nvPr/>
        </p:nvSpPr>
        <p:spPr>
          <a:xfrm>
            <a:off x="549150" y="5833474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B958531-7101-B04E-65F7-3C50E47CB1EB}"/>
              </a:ext>
            </a:extLst>
          </p:cNvPr>
          <p:cNvSpPr txBox="1"/>
          <p:nvPr/>
        </p:nvSpPr>
        <p:spPr>
          <a:xfrm>
            <a:off x="549150" y="4776598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743387E-E3DF-784B-034E-0D3CF3D21C62}"/>
              </a:ext>
            </a:extLst>
          </p:cNvPr>
          <p:cNvSpPr/>
          <p:nvPr/>
        </p:nvSpPr>
        <p:spPr>
          <a:xfrm flipV="1">
            <a:off x="3932161" y="4847307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4EF34BA-8D75-475A-DF0B-1D803AAE8DAA}"/>
              </a:ext>
            </a:extLst>
          </p:cNvPr>
          <p:cNvSpPr/>
          <p:nvPr/>
        </p:nvSpPr>
        <p:spPr>
          <a:xfrm>
            <a:off x="9479719" y="15060211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6876183-7593-3C41-7415-A22C8D983C8B}"/>
              </a:ext>
            </a:extLst>
          </p:cNvPr>
          <p:cNvSpPr txBox="1"/>
          <p:nvPr/>
        </p:nvSpPr>
        <p:spPr>
          <a:xfrm>
            <a:off x="2188275" y="14896081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49436B22-DB8D-E439-2702-AC105602F433}"/>
              </a:ext>
            </a:extLst>
          </p:cNvPr>
          <p:cNvSpPr/>
          <p:nvPr/>
        </p:nvSpPr>
        <p:spPr>
          <a:xfrm>
            <a:off x="3099178" y="11991907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5DFA6227-B0E0-63A9-2DFE-0A901EF5F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82" y="11400617"/>
            <a:ext cx="2282467" cy="215529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7E18D75B-A682-1375-8EE0-A77C74EF354C}"/>
              </a:ext>
            </a:extLst>
          </p:cNvPr>
          <p:cNvSpPr txBox="1"/>
          <p:nvPr/>
        </p:nvSpPr>
        <p:spPr>
          <a:xfrm>
            <a:off x="658679" y="10738630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C27FDC73-1E18-94EF-B4BB-60E221DA5119}"/>
              </a:ext>
            </a:extLst>
          </p:cNvPr>
          <p:cNvSpPr/>
          <p:nvPr/>
        </p:nvSpPr>
        <p:spPr>
          <a:xfrm>
            <a:off x="8798916" y="11956530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2CADC101-D844-70B8-5510-1D99FBEF5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520" y="11365240"/>
            <a:ext cx="2282467" cy="2155291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2AA204B6-5DDD-8270-48EF-AD68AE403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53" y="14678710"/>
            <a:ext cx="1174963" cy="1144443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4CD4F880-8DE3-56DF-ABB5-E97CB96C3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478" y="14611308"/>
            <a:ext cx="910231" cy="1211845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DADC332D-15CB-50C5-7831-D09A5B4921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213" y="754938"/>
            <a:ext cx="5200919" cy="11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EE664-1793-60C3-6FC3-09088F09D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8B564535-D4CE-6007-FA39-73C71A4A5617}"/>
              </a:ext>
            </a:extLst>
          </p:cNvPr>
          <p:cNvSpPr/>
          <p:nvPr/>
        </p:nvSpPr>
        <p:spPr>
          <a:xfrm>
            <a:off x="405381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A5DE529-4E3B-6BC8-87EB-65BC6C2AC6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413" b="12447"/>
          <a:stretch>
            <a:fillRect/>
          </a:stretch>
        </p:blipFill>
        <p:spPr>
          <a:xfrm>
            <a:off x="24217" y="10802"/>
            <a:ext cx="13691783" cy="977488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08769A82-F4C6-8DDD-EF82-2A8A1622F41A}"/>
              </a:ext>
            </a:extLst>
          </p:cNvPr>
          <p:cNvSpPr/>
          <p:nvPr/>
        </p:nvSpPr>
        <p:spPr>
          <a:xfrm>
            <a:off x="44037" y="37935"/>
            <a:ext cx="8294370" cy="974774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406268D-6D77-6717-BDC2-85DFD62A3E84}"/>
              </a:ext>
            </a:extLst>
          </p:cNvPr>
          <p:cNvSpPr/>
          <p:nvPr/>
        </p:nvSpPr>
        <p:spPr>
          <a:xfrm>
            <a:off x="549150" y="5833474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5298388-67C0-4385-12F2-13FA8A08483E}"/>
              </a:ext>
            </a:extLst>
          </p:cNvPr>
          <p:cNvSpPr txBox="1"/>
          <p:nvPr/>
        </p:nvSpPr>
        <p:spPr>
          <a:xfrm>
            <a:off x="549150" y="4776598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DECBAB3-7A53-6889-2A1F-454694EDD342}"/>
              </a:ext>
            </a:extLst>
          </p:cNvPr>
          <p:cNvSpPr/>
          <p:nvPr/>
        </p:nvSpPr>
        <p:spPr>
          <a:xfrm flipV="1">
            <a:off x="3932161" y="4847307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CEC4B9-FEE8-B624-375A-EB6A03CC95C5}"/>
              </a:ext>
            </a:extLst>
          </p:cNvPr>
          <p:cNvSpPr/>
          <p:nvPr/>
        </p:nvSpPr>
        <p:spPr>
          <a:xfrm>
            <a:off x="9578637" y="15574318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7D187FA-9F5B-DF62-D631-ACD3B8788E8A}"/>
              </a:ext>
            </a:extLst>
          </p:cNvPr>
          <p:cNvSpPr txBox="1"/>
          <p:nvPr/>
        </p:nvSpPr>
        <p:spPr>
          <a:xfrm>
            <a:off x="1929501" y="153187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CBB541D-3DA6-EA28-0F59-38FA4FC7CE3D}"/>
              </a:ext>
            </a:extLst>
          </p:cNvPr>
          <p:cNvSpPr/>
          <p:nvPr/>
        </p:nvSpPr>
        <p:spPr>
          <a:xfrm>
            <a:off x="2560539" y="1116076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D78AC98-A3AE-6A65-1C34-4DDEE4AFC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55" y="10911534"/>
            <a:ext cx="1784054" cy="168464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F5527A2-3527-2F03-70E1-ACE0A1523B30}"/>
              </a:ext>
            </a:extLst>
          </p:cNvPr>
          <p:cNvSpPr txBox="1"/>
          <p:nvPr/>
        </p:nvSpPr>
        <p:spPr>
          <a:xfrm>
            <a:off x="618451" y="1043817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DD6F690-1AE8-7512-73B0-2DCD6BFEB13D}"/>
              </a:ext>
            </a:extLst>
          </p:cNvPr>
          <p:cNvSpPr/>
          <p:nvPr/>
        </p:nvSpPr>
        <p:spPr>
          <a:xfrm>
            <a:off x="8474192" y="1119607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C0A3217-2E00-E341-932E-0C2E366B0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208" y="10946844"/>
            <a:ext cx="1784054" cy="168464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2733B03-B981-2B27-65A9-F6E56BF8D502}"/>
              </a:ext>
            </a:extLst>
          </p:cNvPr>
          <p:cNvSpPr/>
          <p:nvPr/>
        </p:nvSpPr>
        <p:spPr>
          <a:xfrm>
            <a:off x="2536435" y="1308444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78789C-EEF1-4F70-8DE0-2EDFA8CFF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51" y="12835222"/>
            <a:ext cx="1784054" cy="168464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DF358DFE-12C5-083F-C957-6A0B39531B5C}"/>
              </a:ext>
            </a:extLst>
          </p:cNvPr>
          <p:cNvSpPr/>
          <p:nvPr/>
        </p:nvSpPr>
        <p:spPr>
          <a:xfrm>
            <a:off x="8450088" y="1311975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63FD3BC-3C90-F742-955A-186038C51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104" y="12870532"/>
            <a:ext cx="1784054" cy="168464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F497BE4-767F-9474-EF1B-D8068D507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28" y="15206466"/>
            <a:ext cx="927515" cy="90342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293041B-071C-8188-D067-0E3C2CFB4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0088" y="15097265"/>
            <a:ext cx="1107847" cy="954106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CC40B53B-1797-B233-918D-9139785B64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8451" y="754938"/>
            <a:ext cx="5200919" cy="11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7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400DC0-CD9A-E270-B1D2-4CD39DD20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840F52-78A0-13DF-5C98-223DE24DA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91296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7392</TotalTime>
  <Words>77</Words>
  <Application>Microsoft Macintosh PowerPoint</Application>
  <PresentationFormat>Personalizado</PresentationFormat>
  <Paragraphs>32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23</cp:revision>
  <dcterms:created xsi:type="dcterms:W3CDTF">2022-05-27T18:05:23Z</dcterms:created>
  <dcterms:modified xsi:type="dcterms:W3CDTF">2026-03-23T15:28:21Z</dcterms:modified>
</cp:coreProperties>
</file>