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8" r:id="rId3"/>
    <p:sldId id="257" r:id="rId4"/>
  </p:sldIdLst>
  <p:sldSz cx="13716000" cy="171354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187B"/>
    <a:srgbClr val="0A3293"/>
    <a:srgbClr val="E9511C"/>
    <a:srgbClr val="0D33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 varScale="1">
        <p:scale>
          <a:sx n="51" d="100"/>
          <a:sy n="51" d="100"/>
        </p:scale>
        <p:origin x="322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804349"/>
            <a:ext cx="11658600" cy="5965684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9000092"/>
            <a:ext cx="10287000" cy="4137105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97269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08621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912305"/>
            <a:ext cx="2957513" cy="14521523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912305"/>
            <a:ext cx="8701088" cy="14521523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80915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72199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4271974"/>
            <a:ext cx="11830050" cy="7127880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11467287"/>
            <a:ext cx="11830050" cy="374838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2005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4561527"/>
            <a:ext cx="5829300" cy="1087230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4561527"/>
            <a:ext cx="5829300" cy="10872301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66126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2309"/>
            <a:ext cx="11830050" cy="331206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4200572"/>
            <a:ext cx="5802510" cy="2058636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6259208"/>
            <a:ext cx="5802510" cy="920635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4200572"/>
            <a:ext cx="5831087" cy="2058636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6259208"/>
            <a:ext cx="5831087" cy="920635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19401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79492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037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142365"/>
            <a:ext cx="4423767" cy="399827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2467195"/>
            <a:ext cx="6943725" cy="12177294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140643"/>
            <a:ext cx="4423767" cy="95236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24756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142365"/>
            <a:ext cx="4423767" cy="399827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2467195"/>
            <a:ext cx="6943725" cy="12177294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140643"/>
            <a:ext cx="4423767" cy="95236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66458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912309"/>
            <a:ext cx="11830050" cy="3312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4561527"/>
            <a:ext cx="11830050" cy="108723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5882051"/>
            <a:ext cx="308610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489EF-2D59-1345-AA81-A85C9A83EF86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5882051"/>
            <a:ext cx="462915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5882051"/>
            <a:ext cx="3086100" cy="9123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995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C3B5C60-AC2C-76E6-F7E7-389E8D8AD5A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951" r="11051"/>
          <a:stretch>
            <a:fillRect/>
          </a:stretch>
        </p:blipFill>
        <p:spPr>
          <a:xfrm>
            <a:off x="-1" y="0"/>
            <a:ext cx="13769301" cy="9846855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5BF040E7-82F1-F4FB-8FDA-25CEA1FE4DD1}"/>
              </a:ext>
            </a:extLst>
          </p:cNvPr>
          <p:cNvSpPr/>
          <p:nvPr/>
        </p:nvSpPr>
        <p:spPr>
          <a:xfrm>
            <a:off x="9425355" y="15062182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5914216-F286-FA14-8422-85015DD560B7}"/>
              </a:ext>
            </a:extLst>
          </p:cNvPr>
          <p:cNvSpPr txBox="1"/>
          <p:nvPr/>
        </p:nvSpPr>
        <p:spPr>
          <a:xfrm>
            <a:off x="2133911" y="14898052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8210A21A-8981-6C74-1DAD-B7EBB5B25DA9}"/>
              </a:ext>
            </a:extLst>
          </p:cNvPr>
          <p:cNvSpPr/>
          <p:nvPr/>
        </p:nvSpPr>
        <p:spPr>
          <a:xfrm>
            <a:off x="3044814" y="11993878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3F7BD72-A53D-C150-98FF-5A11F7F558D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418" y="11402588"/>
            <a:ext cx="2282467" cy="2155291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DD2C8C6-92CA-800C-AA22-37F5DC7BA7E7}"/>
              </a:ext>
            </a:extLst>
          </p:cNvPr>
          <p:cNvSpPr txBox="1"/>
          <p:nvPr/>
        </p:nvSpPr>
        <p:spPr>
          <a:xfrm>
            <a:off x="604315" y="10740601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33B7F601-4CF6-3FC7-49DF-B7D37559273F}"/>
              </a:ext>
            </a:extLst>
          </p:cNvPr>
          <p:cNvSpPr/>
          <p:nvPr/>
        </p:nvSpPr>
        <p:spPr>
          <a:xfrm>
            <a:off x="8744552" y="11958501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A5FA572C-8B3E-A359-1B92-0BE2D85F2D5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156" y="11367211"/>
            <a:ext cx="2282467" cy="2155291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FA6DD985-9F8F-966D-BB1C-33FE3AA7ECE2}"/>
              </a:ext>
            </a:extLst>
          </p:cNvPr>
          <p:cNvSpPr/>
          <p:nvPr/>
        </p:nvSpPr>
        <p:spPr>
          <a:xfrm>
            <a:off x="48143" y="0"/>
            <a:ext cx="7513562" cy="980873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8D5ADCE8-B765-1127-7787-39588ADCC64D}"/>
              </a:ext>
            </a:extLst>
          </p:cNvPr>
          <p:cNvSpPr/>
          <p:nvPr/>
        </p:nvSpPr>
        <p:spPr>
          <a:xfrm>
            <a:off x="594392" y="5451889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DD03E5A4-2B5C-BF8A-F8E3-EF3D5896E756}"/>
              </a:ext>
            </a:extLst>
          </p:cNvPr>
          <p:cNvSpPr txBox="1"/>
          <p:nvPr/>
        </p:nvSpPr>
        <p:spPr>
          <a:xfrm>
            <a:off x="534133" y="4195504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A23220A4-C0B4-657C-0657-1E5047668050}"/>
              </a:ext>
            </a:extLst>
          </p:cNvPr>
          <p:cNvSpPr/>
          <p:nvPr/>
        </p:nvSpPr>
        <p:spPr>
          <a:xfrm flipV="1">
            <a:off x="3942544" y="4226177"/>
            <a:ext cx="2150762" cy="76587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29D766E8-79FF-1BC4-908F-98AFF0FB66F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2513" y="14626454"/>
            <a:ext cx="977581" cy="1241599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32BBEC9A-1C2B-CD6F-4925-FD244809391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668" y="14723906"/>
            <a:ext cx="1339477" cy="1179253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7F385EE5-A483-4379-1D67-E5D10ACF28C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706" y="447192"/>
            <a:ext cx="3423383" cy="1394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3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ECDEC-8E92-35E9-7787-0C5AF7431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DE1F6C3-45FC-8A5D-8FC9-5EB6EEBC562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951" r="11051"/>
          <a:stretch>
            <a:fillRect/>
          </a:stretch>
        </p:blipFill>
        <p:spPr>
          <a:xfrm>
            <a:off x="-1" y="0"/>
            <a:ext cx="13769301" cy="9846855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37A8D974-6544-98DA-C17F-9A128DC1A410}"/>
              </a:ext>
            </a:extLst>
          </p:cNvPr>
          <p:cNvSpPr/>
          <p:nvPr/>
        </p:nvSpPr>
        <p:spPr>
          <a:xfrm>
            <a:off x="32435" y="0"/>
            <a:ext cx="7513562" cy="9852822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A170C9E3-EC4C-C3FA-2970-5D2190B84082}"/>
              </a:ext>
            </a:extLst>
          </p:cNvPr>
          <p:cNvSpPr/>
          <p:nvPr/>
        </p:nvSpPr>
        <p:spPr>
          <a:xfrm>
            <a:off x="594392" y="5451889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43CE643D-436B-E462-FAFD-63F08F1DAF9B}"/>
              </a:ext>
            </a:extLst>
          </p:cNvPr>
          <p:cNvSpPr txBox="1"/>
          <p:nvPr/>
        </p:nvSpPr>
        <p:spPr>
          <a:xfrm>
            <a:off x="534133" y="4195504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C4B68913-A45B-C066-D0F8-1813B59497AA}"/>
              </a:ext>
            </a:extLst>
          </p:cNvPr>
          <p:cNvSpPr/>
          <p:nvPr/>
        </p:nvSpPr>
        <p:spPr>
          <a:xfrm flipV="1">
            <a:off x="3942544" y="4226177"/>
            <a:ext cx="2150762" cy="76587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EBE39616-5F4E-12DC-A4B0-1B33748D1B8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706" y="447192"/>
            <a:ext cx="3423383" cy="1394711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DD820FC3-4213-0429-564A-3EFA11A22BDA}"/>
              </a:ext>
            </a:extLst>
          </p:cNvPr>
          <p:cNvSpPr/>
          <p:nvPr/>
        </p:nvSpPr>
        <p:spPr>
          <a:xfrm>
            <a:off x="9814674" y="15950768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8AAA543-1E3F-AC90-D4A2-2C16E8ED5ABD}"/>
              </a:ext>
            </a:extLst>
          </p:cNvPr>
          <p:cNvSpPr txBox="1"/>
          <p:nvPr/>
        </p:nvSpPr>
        <p:spPr>
          <a:xfrm>
            <a:off x="2165538" y="15695202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38B552F4-2B56-8909-E4EA-58A70CBB1D4A}"/>
              </a:ext>
            </a:extLst>
          </p:cNvPr>
          <p:cNvSpPr/>
          <p:nvPr/>
        </p:nvSpPr>
        <p:spPr>
          <a:xfrm>
            <a:off x="2796576" y="11537211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01FD58A4-9631-0CBB-D397-412C4906245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592" y="11287984"/>
            <a:ext cx="1784054" cy="1684649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87F0460C-F98B-9A6B-2560-81E917DB5DE0}"/>
              </a:ext>
            </a:extLst>
          </p:cNvPr>
          <p:cNvSpPr txBox="1"/>
          <p:nvPr/>
        </p:nvSpPr>
        <p:spPr>
          <a:xfrm>
            <a:off x="854488" y="10814625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09720EBA-0BB1-14F7-1846-6E1B09446D74}"/>
              </a:ext>
            </a:extLst>
          </p:cNvPr>
          <p:cNvSpPr/>
          <p:nvPr/>
        </p:nvSpPr>
        <p:spPr>
          <a:xfrm>
            <a:off x="8710229" y="11572521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E5E854B9-D0C3-E1DD-A104-C29B022CCE8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2245" y="11323294"/>
            <a:ext cx="1784054" cy="1684649"/>
          </a:xfrm>
          <a:prstGeom prst="rect">
            <a:avLst/>
          </a:prstGeom>
        </p:spPr>
      </p:pic>
      <p:sp>
        <p:nvSpPr>
          <p:cNvPr id="23" name="Rectángulo 22">
            <a:extLst>
              <a:ext uri="{FF2B5EF4-FFF2-40B4-BE49-F238E27FC236}">
                <a16:creationId xmlns:a16="http://schemas.microsoft.com/office/drawing/2014/main" id="{48A3540D-6EA7-4EDC-7BCE-AC36D562F3A7}"/>
              </a:ext>
            </a:extLst>
          </p:cNvPr>
          <p:cNvSpPr/>
          <p:nvPr/>
        </p:nvSpPr>
        <p:spPr>
          <a:xfrm>
            <a:off x="2772472" y="13460899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9F77A93D-CDBD-15F7-D949-CB14E8497F8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488" y="13211672"/>
            <a:ext cx="1784054" cy="1684649"/>
          </a:xfrm>
          <a:prstGeom prst="rect">
            <a:avLst/>
          </a:prstGeom>
        </p:spPr>
      </p:pic>
      <p:sp>
        <p:nvSpPr>
          <p:cNvPr id="26" name="Rectángulo 25">
            <a:extLst>
              <a:ext uri="{FF2B5EF4-FFF2-40B4-BE49-F238E27FC236}">
                <a16:creationId xmlns:a16="http://schemas.microsoft.com/office/drawing/2014/main" id="{57B54CF1-A89E-1C56-7120-90D05A05EBA9}"/>
              </a:ext>
            </a:extLst>
          </p:cNvPr>
          <p:cNvSpPr/>
          <p:nvPr/>
        </p:nvSpPr>
        <p:spPr>
          <a:xfrm>
            <a:off x="8686125" y="13496209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798BF9A2-EF0A-E74B-892B-78AEE921E87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8141" y="13246982"/>
            <a:ext cx="1784054" cy="1684649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A7161A35-13DE-18CB-D266-415E6BF8FEB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488" y="15499363"/>
            <a:ext cx="1311050" cy="1154226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B3212F2E-D457-CB88-04E2-04964DB8645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2195" y="15472842"/>
            <a:ext cx="1175811" cy="1031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398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813621-CC28-4049-315B-A8EF3FB7C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0DCA20-2DD9-D62C-E876-17E5F4561E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5305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Tema de 2022">
  <a:themeElements>
    <a:clrScheme name="Office 2013 - Tema de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de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Tema de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7390</TotalTime>
  <Words>71</Words>
  <Application>Microsoft Macintosh PowerPoint</Application>
  <PresentationFormat>Personalizado</PresentationFormat>
  <Paragraphs>28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MADE TOMMY</vt:lpstr>
      <vt:lpstr>MADETOMMY-LIGHT</vt:lpstr>
      <vt:lpstr>Office 2013 - Tema de 2022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Francisca Antonia Sierralta Hahn</cp:lastModifiedBy>
  <cp:revision>21</cp:revision>
  <dcterms:created xsi:type="dcterms:W3CDTF">2022-05-27T18:05:23Z</dcterms:created>
  <dcterms:modified xsi:type="dcterms:W3CDTF">2026-03-20T20:29:40Z</dcterms:modified>
</cp:coreProperties>
</file>