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9" r:id="rId3"/>
    <p:sldId id="257" r:id="rId4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7F385EE5-A483-4379-1D67-E5D10ACF28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06" y="447192"/>
            <a:ext cx="3423383" cy="139471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AA6DBAA-B4C3-3124-D689-3DCD965691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70" r="16026"/>
          <a:stretch>
            <a:fillRect/>
          </a:stretch>
        </p:blipFill>
        <p:spPr>
          <a:xfrm>
            <a:off x="0" y="0"/>
            <a:ext cx="13691783" cy="978216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B0C511F-082D-BE4D-7939-725ADBAD4FD3}"/>
              </a:ext>
            </a:extLst>
          </p:cNvPr>
          <p:cNvSpPr/>
          <p:nvPr/>
        </p:nvSpPr>
        <p:spPr>
          <a:xfrm>
            <a:off x="9425355" y="15490544"/>
            <a:ext cx="4290645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CAMPUS VIÑA DEL MAR, UAI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BF0B26A-578A-62D2-2AD8-47C052337DBC}"/>
              </a:ext>
            </a:extLst>
          </p:cNvPr>
          <p:cNvSpPr txBox="1"/>
          <p:nvPr/>
        </p:nvSpPr>
        <p:spPr>
          <a:xfrm>
            <a:off x="2183797" y="15398507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5734B34-6C4B-0936-1F13-1A5B3CA454CC}"/>
              </a:ext>
            </a:extLst>
          </p:cNvPr>
          <p:cNvSpPr/>
          <p:nvPr/>
        </p:nvSpPr>
        <p:spPr>
          <a:xfrm>
            <a:off x="2967205" y="11985053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5490697-24C1-0456-20F8-750617C186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09" y="11393763"/>
            <a:ext cx="2282467" cy="2155291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F0A19970-65D6-55CB-4757-E7613777945E}"/>
              </a:ext>
            </a:extLst>
          </p:cNvPr>
          <p:cNvSpPr txBox="1"/>
          <p:nvPr/>
        </p:nvSpPr>
        <p:spPr>
          <a:xfrm>
            <a:off x="526706" y="10731776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71ED8D6-66B3-0EE0-E1C0-9565C961E260}"/>
              </a:ext>
            </a:extLst>
          </p:cNvPr>
          <p:cNvSpPr/>
          <p:nvPr/>
        </p:nvSpPr>
        <p:spPr>
          <a:xfrm>
            <a:off x="8666943" y="11949676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274F853A-E141-B797-2301-2A84A2E81B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0547" y="11358386"/>
            <a:ext cx="2282467" cy="2155291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8EDE39B4-4A48-9EC7-2477-7497FD866F43}"/>
              </a:ext>
            </a:extLst>
          </p:cNvPr>
          <p:cNvSpPr/>
          <p:nvPr/>
        </p:nvSpPr>
        <p:spPr>
          <a:xfrm>
            <a:off x="-32732" y="0"/>
            <a:ext cx="8294370" cy="978216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42838A15-06D7-3BF1-84C7-DE32BC06C915}"/>
              </a:ext>
            </a:extLst>
          </p:cNvPr>
          <p:cNvSpPr/>
          <p:nvPr/>
        </p:nvSpPr>
        <p:spPr>
          <a:xfrm>
            <a:off x="381163" y="5496652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5C3EF34-730B-A23A-52CA-714D4E3E1513}"/>
              </a:ext>
            </a:extLst>
          </p:cNvPr>
          <p:cNvSpPr txBox="1"/>
          <p:nvPr/>
        </p:nvSpPr>
        <p:spPr>
          <a:xfrm>
            <a:off x="381163" y="4439776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BC46E53-BFAA-C961-026A-E2DFCF8974DC}"/>
              </a:ext>
            </a:extLst>
          </p:cNvPr>
          <p:cNvSpPr/>
          <p:nvPr/>
        </p:nvSpPr>
        <p:spPr>
          <a:xfrm flipV="1">
            <a:off x="3789574" y="4470449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B8BE8DEC-FB75-9D32-8463-B5F7A5BE17D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2399" y="15126909"/>
            <a:ext cx="977581" cy="124159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33D33931-6EFA-79E6-6F35-A87C9D5A69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54" y="15224361"/>
            <a:ext cx="1339477" cy="1179253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02CCC4C0-4A43-FA51-CDD1-B2F7FF3162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447192"/>
            <a:ext cx="3423383" cy="13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2C329-3B94-7E4D-D769-C28D20508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D434B747-D027-A9DF-CD47-0DBCE03250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06" y="447192"/>
            <a:ext cx="3423383" cy="139471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A6D7D7B-C535-6B69-B02B-6CF40445FA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70" r="16026"/>
          <a:stretch>
            <a:fillRect/>
          </a:stretch>
        </p:blipFill>
        <p:spPr>
          <a:xfrm>
            <a:off x="0" y="0"/>
            <a:ext cx="13691783" cy="9782160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3BE783E9-25E1-4969-FD3F-B6206A170345}"/>
              </a:ext>
            </a:extLst>
          </p:cNvPr>
          <p:cNvSpPr/>
          <p:nvPr/>
        </p:nvSpPr>
        <p:spPr>
          <a:xfrm>
            <a:off x="-32732" y="0"/>
            <a:ext cx="8294370" cy="978216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602B4D77-B7C9-FAE7-228E-00E038BCE97F}"/>
              </a:ext>
            </a:extLst>
          </p:cNvPr>
          <p:cNvSpPr/>
          <p:nvPr/>
        </p:nvSpPr>
        <p:spPr>
          <a:xfrm>
            <a:off x="381163" y="5496652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B60379F-3F3D-E64C-8D39-7B8D7AD0EC07}"/>
              </a:ext>
            </a:extLst>
          </p:cNvPr>
          <p:cNvSpPr txBox="1"/>
          <p:nvPr/>
        </p:nvSpPr>
        <p:spPr>
          <a:xfrm>
            <a:off x="381163" y="4439776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3BB6FD0-C290-3D32-BE04-D7869E5BB1A6}"/>
              </a:ext>
            </a:extLst>
          </p:cNvPr>
          <p:cNvSpPr/>
          <p:nvPr/>
        </p:nvSpPr>
        <p:spPr>
          <a:xfrm flipV="1">
            <a:off x="3789574" y="4470449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2C0FE974-DD70-A981-32D1-5C54336447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447192"/>
            <a:ext cx="3423383" cy="1394711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E7DBB13-C0AE-B5B2-4D99-7337C888D947}"/>
              </a:ext>
            </a:extLst>
          </p:cNvPr>
          <p:cNvSpPr/>
          <p:nvPr/>
        </p:nvSpPr>
        <p:spPr>
          <a:xfrm>
            <a:off x="9512455" y="15652217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2796146-1699-5D92-4D15-D1F1998CE66E}"/>
              </a:ext>
            </a:extLst>
          </p:cNvPr>
          <p:cNvSpPr txBox="1"/>
          <p:nvPr/>
        </p:nvSpPr>
        <p:spPr>
          <a:xfrm>
            <a:off x="1863319" y="15396651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F4A7953-D843-E4A9-83C7-64261AF99404}"/>
              </a:ext>
            </a:extLst>
          </p:cNvPr>
          <p:cNvSpPr/>
          <p:nvPr/>
        </p:nvSpPr>
        <p:spPr>
          <a:xfrm>
            <a:off x="2494357" y="11238660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CA716B7-51B3-9141-B9E0-3DB750FA31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73" y="10989433"/>
            <a:ext cx="1784054" cy="168464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B65560-1324-0FBE-C115-A28EEC456AD6}"/>
              </a:ext>
            </a:extLst>
          </p:cNvPr>
          <p:cNvSpPr txBox="1"/>
          <p:nvPr/>
        </p:nvSpPr>
        <p:spPr>
          <a:xfrm>
            <a:off x="552269" y="10516074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BDF8C54-B2BF-E1AF-EB3E-285A27478358}"/>
              </a:ext>
            </a:extLst>
          </p:cNvPr>
          <p:cNvSpPr/>
          <p:nvPr/>
        </p:nvSpPr>
        <p:spPr>
          <a:xfrm>
            <a:off x="8408010" y="11273970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EFE7CEB-98D2-E038-6D7A-59B8ACFFA2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026" y="11024743"/>
            <a:ext cx="1784054" cy="1684649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A3E443FB-01CF-89DC-7192-A4F3883F7505}"/>
              </a:ext>
            </a:extLst>
          </p:cNvPr>
          <p:cNvSpPr/>
          <p:nvPr/>
        </p:nvSpPr>
        <p:spPr>
          <a:xfrm>
            <a:off x="2470253" y="13162348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EB99F77-8278-A84B-FEA6-3293434023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12913121"/>
            <a:ext cx="1784054" cy="168464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831C476C-4F46-3A61-40C9-BA8DD874277E}"/>
              </a:ext>
            </a:extLst>
          </p:cNvPr>
          <p:cNvSpPr/>
          <p:nvPr/>
        </p:nvSpPr>
        <p:spPr>
          <a:xfrm>
            <a:off x="8383906" y="13197658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C6E447C-6EDB-5B7A-CA6F-48B3E894AB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922" y="12948431"/>
            <a:ext cx="1784054" cy="168464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94A7475-EA6E-6420-C42D-352820D459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15200812"/>
            <a:ext cx="1311050" cy="115422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F0F8E220-3A7E-B835-5085-E7568325DD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9976" y="15174291"/>
            <a:ext cx="1175811" cy="10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60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13621-CC28-4049-315B-A8EF3FB7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0DCA20-2DD9-D62C-E876-17E5F4561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305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7392</TotalTime>
  <Words>73</Words>
  <Application>Microsoft Macintosh PowerPoint</Application>
  <PresentationFormat>Personalizado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23</cp:revision>
  <dcterms:created xsi:type="dcterms:W3CDTF">2022-05-27T18:05:23Z</dcterms:created>
  <dcterms:modified xsi:type="dcterms:W3CDTF">2026-03-20T20:32:14Z</dcterms:modified>
</cp:coreProperties>
</file>