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8" r:id="rId3"/>
    <p:sldId id="257" r:id="rId4"/>
  </p:sldIdLst>
  <p:sldSz cx="13716000" cy="171354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9187B"/>
    <a:srgbClr val="0A3293"/>
    <a:srgbClr val="E9511C"/>
    <a:srgbClr val="0D33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 snapToObjects="1">
      <p:cViewPr varScale="1">
        <p:scale>
          <a:sx n="51" d="100"/>
          <a:sy n="51" d="100"/>
        </p:scale>
        <p:origin x="3224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2804349"/>
            <a:ext cx="11658600" cy="5965684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9000092"/>
            <a:ext cx="10287000" cy="4137105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97269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08621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912305"/>
            <a:ext cx="2957513" cy="14521523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912305"/>
            <a:ext cx="8701088" cy="14521523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80915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72199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4271974"/>
            <a:ext cx="11830050" cy="7127880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11467287"/>
            <a:ext cx="11830050" cy="3748384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42005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4561527"/>
            <a:ext cx="5829300" cy="10872301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4561527"/>
            <a:ext cx="5829300" cy="10872301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66126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2309"/>
            <a:ext cx="11830050" cy="3312066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4200572"/>
            <a:ext cx="5802510" cy="2058636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6259208"/>
            <a:ext cx="5802510" cy="9206353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4200572"/>
            <a:ext cx="5831087" cy="2058636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6259208"/>
            <a:ext cx="5831087" cy="9206353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19401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79492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037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1142365"/>
            <a:ext cx="4423767" cy="3998278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2467195"/>
            <a:ext cx="6943725" cy="12177294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5140643"/>
            <a:ext cx="4423767" cy="95236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24756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1142365"/>
            <a:ext cx="4423767" cy="3998278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2467195"/>
            <a:ext cx="6943725" cy="12177294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5140643"/>
            <a:ext cx="4423767" cy="95236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66458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912309"/>
            <a:ext cx="11830050" cy="3312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4561527"/>
            <a:ext cx="11830050" cy="108723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15882051"/>
            <a:ext cx="3086100" cy="9123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15882051"/>
            <a:ext cx="4629150" cy="9123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15882051"/>
            <a:ext cx="3086100" cy="9123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49951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n 24">
            <a:extLst>
              <a:ext uri="{FF2B5EF4-FFF2-40B4-BE49-F238E27FC236}">
                <a16:creationId xmlns:a16="http://schemas.microsoft.com/office/drawing/2014/main" id="{CB0E7674-1F57-1B79-3DF0-837AEE627A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92" t="18566" r="12026"/>
          <a:stretch>
            <a:fillRect/>
          </a:stretch>
        </p:blipFill>
        <p:spPr>
          <a:xfrm>
            <a:off x="12109" y="0"/>
            <a:ext cx="13691782" cy="9780512"/>
          </a:xfrm>
          <a:prstGeom prst="rect">
            <a:avLst/>
          </a:prstGeom>
        </p:spPr>
      </p:pic>
      <p:sp>
        <p:nvSpPr>
          <p:cNvPr id="26" name="Rectángulo 25">
            <a:extLst>
              <a:ext uri="{FF2B5EF4-FFF2-40B4-BE49-F238E27FC236}">
                <a16:creationId xmlns:a16="http://schemas.microsoft.com/office/drawing/2014/main" id="{191FA647-D282-5DB8-E02A-AC9C21CFCDEA}"/>
              </a:ext>
            </a:extLst>
          </p:cNvPr>
          <p:cNvSpPr/>
          <p:nvPr/>
        </p:nvSpPr>
        <p:spPr>
          <a:xfrm>
            <a:off x="9425355" y="15562637"/>
            <a:ext cx="429064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DFA954F6-C5B6-0C52-85AE-3FA867576AFC}"/>
              </a:ext>
            </a:extLst>
          </p:cNvPr>
          <p:cNvSpPr txBox="1"/>
          <p:nvPr/>
        </p:nvSpPr>
        <p:spPr>
          <a:xfrm>
            <a:off x="2133911" y="15398507"/>
            <a:ext cx="42906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22282D0A-4F00-7E4E-2EFF-D5C5DFA55C2A}"/>
              </a:ext>
            </a:extLst>
          </p:cNvPr>
          <p:cNvSpPr/>
          <p:nvPr/>
        </p:nvSpPr>
        <p:spPr>
          <a:xfrm>
            <a:off x="2960603" y="11979080"/>
            <a:ext cx="4290647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7095B7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Adolfo </a:t>
            </a:r>
            <a:r>
              <a:rPr lang="es-ES_tradnl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35" name="Imagen 34">
            <a:extLst>
              <a:ext uri="{FF2B5EF4-FFF2-40B4-BE49-F238E27FC236}">
                <a16:creationId xmlns:a16="http://schemas.microsoft.com/office/drawing/2014/main" id="{A1C2091E-35FA-7781-5E42-1FA3EC4FF0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207" y="11387790"/>
            <a:ext cx="2282467" cy="2155291"/>
          </a:xfrm>
          <a:prstGeom prst="rect">
            <a:avLst/>
          </a:prstGeom>
        </p:spPr>
      </p:pic>
      <p:sp>
        <p:nvSpPr>
          <p:cNvPr id="38" name="CuadroTexto 37">
            <a:extLst>
              <a:ext uri="{FF2B5EF4-FFF2-40B4-BE49-F238E27FC236}">
                <a16:creationId xmlns:a16="http://schemas.microsoft.com/office/drawing/2014/main" id="{D22A3A3C-C476-219E-FEEE-FCC110965E49}"/>
              </a:ext>
            </a:extLst>
          </p:cNvPr>
          <p:cNvSpPr txBox="1"/>
          <p:nvPr/>
        </p:nvSpPr>
        <p:spPr>
          <a:xfrm>
            <a:off x="520104" y="10725803"/>
            <a:ext cx="695739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7095B7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63CDA00E-CAA0-994A-EE7C-35D0309D4A7C}"/>
              </a:ext>
            </a:extLst>
          </p:cNvPr>
          <p:cNvSpPr/>
          <p:nvPr/>
        </p:nvSpPr>
        <p:spPr>
          <a:xfrm>
            <a:off x="8660341" y="11943703"/>
            <a:ext cx="4290647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7095B7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Adolfo </a:t>
            </a:r>
            <a:r>
              <a:rPr lang="es-ES_tradnl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0" name="Imagen 39">
            <a:extLst>
              <a:ext uri="{FF2B5EF4-FFF2-40B4-BE49-F238E27FC236}">
                <a16:creationId xmlns:a16="http://schemas.microsoft.com/office/drawing/2014/main" id="{7FA26ADA-2ADE-E0F4-941D-6B903519D7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3945" y="11352413"/>
            <a:ext cx="2282467" cy="2155291"/>
          </a:xfrm>
          <a:prstGeom prst="rect">
            <a:avLst/>
          </a:prstGeom>
        </p:spPr>
      </p:pic>
      <p:sp>
        <p:nvSpPr>
          <p:cNvPr id="42" name="Rectángulo 41">
            <a:extLst>
              <a:ext uri="{FF2B5EF4-FFF2-40B4-BE49-F238E27FC236}">
                <a16:creationId xmlns:a16="http://schemas.microsoft.com/office/drawing/2014/main" id="{E0B6D044-7204-6F4E-BB05-E9CEC93D0BBA}"/>
              </a:ext>
            </a:extLst>
          </p:cNvPr>
          <p:cNvSpPr/>
          <p:nvPr/>
        </p:nvSpPr>
        <p:spPr>
          <a:xfrm>
            <a:off x="12109" y="0"/>
            <a:ext cx="8294370" cy="9780512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43" name="Rectángulo 42">
            <a:extLst>
              <a:ext uri="{FF2B5EF4-FFF2-40B4-BE49-F238E27FC236}">
                <a16:creationId xmlns:a16="http://schemas.microsoft.com/office/drawing/2014/main" id="{61FD5BAD-8200-A6DE-C65A-45BFD08B0BBA}"/>
              </a:ext>
            </a:extLst>
          </p:cNvPr>
          <p:cNvSpPr/>
          <p:nvPr/>
        </p:nvSpPr>
        <p:spPr>
          <a:xfrm>
            <a:off x="468087" y="5144151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7C038CF4-D2E5-0CC7-A558-E151D2703AFD}"/>
              </a:ext>
            </a:extLst>
          </p:cNvPr>
          <p:cNvSpPr txBox="1"/>
          <p:nvPr/>
        </p:nvSpPr>
        <p:spPr>
          <a:xfrm>
            <a:off x="491124" y="4112681"/>
            <a:ext cx="3947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72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45" name="Rectángulo 44">
            <a:extLst>
              <a:ext uri="{FF2B5EF4-FFF2-40B4-BE49-F238E27FC236}">
                <a16:creationId xmlns:a16="http://schemas.microsoft.com/office/drawing/2014/main" id="{A9E6CEBC-A11C-6F67-939B-4FAD4ACF2D14}"/>
              </a:ext>
            </a:extLst>
          </p:cNvPr>
          <p:cNvSpPr/>
          <p:nvPr/>
        </p:nvSpPr>
        <p:spPr>
          <a:xfrm flipV="1">
            <a:off x="3901388" y="4143436"/>
            <a:ext cx="2150762" cy="76587"/>
          </a:xfrm>
          <a:prstGeom prst="rect">
            <a:avLst/>
          </a:prstGeom>
          <a:solidFill>
            <a:srgbClr val="709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46" name="Imagen 45">
            <a:extLst>
              <a:ext uri="{FF2B5EF4-FFF2-40B4-BE49-F238E27FC236}">
                <a16:creationId xmlns:a16="http://schemas.microsoft.com/office/drawing/2014/main" id="{F0E5F7AB-92AB-60BF-9332-308E422777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048" y="15232608"/>
            <a:ext cx="1193766" cy="1162759"/>
          </a:xfrm>
          <a:prstGeom prst="rect">
            <a:avLst/>
          </a:prstGeom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9D0EBB61-9400-C449-BDDB-F667DAC2CD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47114" y="15126909"/>
            <a:ext cx="852144" cy="1134509"/>
          </a:xfrm>
          <a:prstGeom prst="rect">
            <a:avLst/>
          </a:prstGeom>
        </p:spPr>
      </p:pic>
      <p:pic>
        <p:nvPicPr>
          <p:cNvPr id="48" name="Imagen 47">
            <a:extLst>
              <a:ext uri="{FF2B5EF4-FFF2-40B4-BE49-F238E27FC236}">
                <a16:creationId xmlns:a16="http://schemas.microsoft.com/office/drawing/2014/main" id="{BD676CEE-7E00-295B-3EE2-8E6BFE4FDE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0104" y="828443"/>
            <a:ext cx="4823887" cy="109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833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3CCF0B-EE11-1F1A-36CF-73CFC61553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n 24">
            <a:extLst>
              <a:ext uri="{FF2B5EF4-FFF2-40B4-BE49-F238E27FC236}">
                <a16:creationId xmlns:a16="http://schemas.microsoft.com/office/drawing/2014/main" id="{518AC031-83FE-C6A9-6B73-B38C0D9D2D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92" t="18566" r="12026"/>
          <a:stretch>
            <a:fillRect/>
          </a:stretch>
        </p:blipFill>
        <p:spPr>
          <a:xfrm>
            <a:off x="12109" y="0"/>
            <a:ext cx="13691782" cy="9780512"/>
          </a:xfrm>
          <a:prstGeom prst="rect">
            <a:avLst/>
          </a:prstGeom>
        </p:spPr>
      </p:pic>
      <p:sp>
        <p:nvSpPr>
          <p:cNvPr id="42" name="Rectángulo 41">
            <a:extLst>
              <a:ext uri="{FF2B5EF4-FFF2-40B4-BE49-F238E27FC236}">
                <a16:creationId xmlns:a16="http://schemas.microsoft.com/office/drawing/2014/main" id="{74D7B5F5-5093-8FF5-2749-752DC919B790}"/>
              </a:ext>
            </a:extLst>
          </p:cNvPr>
          <p:cNvSpPr/>
          <p:nvPr/>
        </p:nvSpPr>
        <p:spPr>
          <a:xfrm>
            <a:off x="12109" y="0"/>
            <a:ext cx="8294370" cy="9780512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43" name="Rectángulo 42">
            <a:extLst>
              <a:ext uri="{FF2B5EF4-FFF2-40B4-BE49-F238E27FC236}">
                <a16:creationId xmlns:a16="http://schemas.microsoft.com/office/drawing/2014/main" id="{1A193A8A-D944-9B80-A004-F7ECD7819159}"/>
              </a:ext>
            </a:extLst>
          </p:cNvPr>
          <p:cNvSpPr/>
          <p:nvPr/>
        </p:nvSpPr>
        <p:spPr>
          <a:xfrm>
            <a:off x="468087" y="5144151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8A569F46-CFF3-A3CF-5156-B6AD3BBAFB7B}"/>
              </a:ext>
            </a:extLst>
          </p:cNvPr>
          <p:cNvSpPr txBox="1"/>
          <p:nvPr/>
        </p:nvSpPr>
        <p:spPr>
          <a:xfrm>
            <a:off x="491124" y="4112681"/>
            <a:ext cx="3947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72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45" name="Rectángulo 44">
            <a:extLst>
              <a:ext uri="{FF2B5EF4-FFF2-40B4-BE49-F238E27FC236}">
                <a16:creationId xmlns:a16="http://schemas.microsoft.com/office/drawing/2014/main" id="{13684C91-CA22-3DB6-A491-0CFB5E2418B4}"/>
              </a:ext>
            </a:extLst>
          </p:cNvPr>
          <p:cNvSpPr/>
          <p:nvPr/>
        </p:nvSpPr>
        <p:spPr>
          <a:xfrm flipV="1">
            <a:off x="3901388" y="4143436"/>
            <a:ext cx="2150762" cy="76587"/>
          </a:xfrm>
          <a:prstGeom prst="rect">
            <a:avLst/>
          </a:prstGeom>
          <a:solidFill>
            <a:srgbClr val="709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48" name="Imagen 47">
            <a:extLst>
              <a:ext uri="{FF2B5EF4-FFF2-40B4-BE49-F238E27FC236}">
                <a16:creationId xmlns:a16="http://schemas.microsoft.com/office/drawing/2014/main" id="{17832686-0151-CD12-107F-90A9F1C733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104" y="828443"/>
            <a:ext cx="4823887" cy="1092384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5B18A135-AC7F-5AB4-B115-CC56D089BBF1}"/>
              </a:ext>
            </a:extLst>
          </p:cNvPr>
          <p:cNvSpPr/>
          <p:nvPr/>
        </p:nvSpPr>
        <p:spPr>
          <a:xfrm>
            <a:off x="9551145" y="15933719"/>
            <a:ext cx="429064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ONLINE VIA ZOOM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8FC5BD8-0902-BEF1-600C-EE062C5539EA}"/>
              </a:ext>
            </a:extLst>
          </p:cNvPr>
          <p:cNvSpPr txBox="1"/>
          <p:nvPr/>
        </p:nvSpPr>
        <p:spPr>
          <a:xfrm>
            <a:off x="1902009" y="15678153"/>
            <a:ext cx="42906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4A1B9F9D-3C69-0294-4A42-C76C87E779BC}"/>
              </a:ext>
            </a:extLst>
          </p:cNvPr>
          <p:cNvSpPr/>
          <p:nvPr/>
        </p:nvSpPr>
        <p:spPr>
          <a:xfrm>
            <a:off x="2526756" y="11071823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7095B7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6758F19-E3EC-841B-A548-EE4A0F6CDC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772" y="10822596"/>
            <a:ext cx="1784054" cy="1684649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451E2A33-21BD-5270-083C-156951F813A5}"/>
              </a:ext>
            </a:extLst>
          </p:cNvPr>
          <p:cNvSpPr txBox="1"/>
          <p:nvPr/>
        </p:nvSpPr>
        <p:spPr>
          <a:xfrm>
            <a:off x="584668" y="10349237"/>
            <a:ext cx="695739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7095B7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DBA6561-74C8-0E90-E015-8284040FBC9F}"/>
              </a:ext>
            </a:extLst>
          </p:cNvPr>
          <p:cNvSpPr/>
          <p:nvPr/>
        </p:nvSpPr>
        <p:spPr>
          <a:xfrm>
            <a:off x="8440409" y="11107133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7095B7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3BEC935-0829-586A-4DD2-D9A6FD73A1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2425" y="10857906"/>
            <a:ext cx="1784054" cy="1684649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FE9D7F3D-E90A-EAA1-FCC9-69218D5A4095}"/>
              </a:ext>
            </a:extLst>
          </p:cNvPr>
          <p:cNvSpPr/>
          <p:nvPr/>
        </p:nvSpPr>
        <p:spPr>
          <a:xfrm>
            <a:off x="2502652" y="12995511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7095B7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81586BD-7C8E-9E4A-D420-9BCDC7F905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668" y="12746284"/>
            <a:ext cx="1784054" cy="1684649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80608311-1457-19B9-3EEE-242745B68ED6}"/>
              </a:ext>
            </a:extLst>
          </p:cNvPr>
          <p:cNvSpPr/>
          <p:nvPr/>
        </p:nvSpPr>
        <p:spPr>
          <a:xfrm>
            <a:off x="8416305" y="13030821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7095B7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F447CB52-BF1B-0778-1A01-9A66CA39BD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8321" y="12781594"/>
            <a:ext cx="1784054" cy="1684649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F7C228CA-D7D4-7684-8FF4-26354C8CE5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772" y="15435824"/>
            <a:ext cx="1135191" cy="1105705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F8ED715-4F7F-82BC-4B5E-6D4A391FCF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51433" y="15435824"/>
            <a:ext cx="1299712" cy="1119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883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0BBB6A-7DEC-12AF-41D9-C223A464AC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663E91A-C36C-D9FD-F957-5FA04D1C86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044001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Tema de 2022">
  <a:themeElements>
    <a:clrScheme name="Office 2013 - Tema de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Tema de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Tema de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7390</TotalTime>
  <Words>71</Words>
  <Application>Microsoft Macintosh PowerPoint</Application>
  <PresentationFormat>Personalizado</PresentationFormat>
  <Paragraphs>28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MADE TOMMY</vt:lpstr>
      <vt:lpstr>MADETOMMY-LIGHT</vt:lpstr>
      <vt:lpstr>Office 2013 - Tema de 2022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Francisca Antonia Sierralta Hahn</dc:creator>
  <cp:lastModifiedBy>Francisca Antonia Sierralta Hahn</cp:lastModifiedBy>
  <cp:revision>21</cp:revision>
  <dcterms:created xsi:type="dcterms:W3CDTF">2022-05-27T18:05:23Z</dcterms:created>
  <dcterms:modified xsi:type="dcterms:W3CDTF">2026-03-20T20:35:04Z</dcterms:modified>
</cp:coreProperties>
</file>