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  <p:sldId id="259" r:id="rId4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8C6EEDFC-A4E8-5C25-5F13-3D4DAA0AC9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96" b="7634"/>
          <a:stretch>
            <a:fillRect/>
          </a:stretch>
        </p:blipFill>
        <p:spPr>
          <a:xfrm>
            <a:off x="0" y="22173"/>
            <a:ext cx="13716000" cy="9806178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034CA512-B240-1D61-F176-C7203E3B55DB}"/>
              </a:ext>
            </a:extLst>
          </p:cNvPr>
          <p:cNvSpPr/>
          <p:nvPr/>
        </p:nvSpPr>
        <p:spPr>
          <a:xfrm>
            <a:off x="0" y="22173"/>
            <a:ext cx="8294370" cy="980617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CE941178-6DAF-3C57-C508-171E3CAAC4F8}"/>
              </a:ext>
            </a:extLst>
          </p:cNvPr>
          <p:cNvSpPr/>
          <p:nvPr/>
        </p:nvSpPr>
        <p:spPr>
          <a:xfrm>
            <a:off x="479499" y="5991873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BC38861-887C-E401-0CA9-68F013C09435}"/>
              </a:ext>
            </a:extLst>
          </p:cNvPr>
          <p:cNvSpPr txBox="1"/>
          <p:nvPr/>
        </p:nvSpPr>
        <p:spPr>
          <a:xfrm>
            <a:off x="479499" y="4934997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DBABEABD-3D34-E65D-15ED-9D4984588DE1}"/>
              </a:ext>
            </a:extLst>
          </p:cNvPr>
          <p:cNvSpPr/>
          <p:nvPr/>
        </p:nvSpPr>
        <p:spPr>
          <a:xfrm flipV="1">
            <a:off x="3887910" y="4992027"/>
            <a:ext cx="2150762" cy="76587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18778DCD-ABC8-889B-0A55-828BBFD570DD}"/>
              </a:ext>
            </a:extLst>
          </p:cNvPr>
          <p:cNvSpPr/>
          <p:nvPr/>
        </p:nvSpPr>
        <p:spPr>
          <a:xfrm>
            <a:off x="9462133" y="15340719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AF29E40-B3DC-A98D-12F2-DCDEE2F7A7BB}"/>
              </a:ext>
            </a:extLst>
          </p:cNvPr>
          <p:cNvSpPr txBox="1"/>
          <p:nvPr/>
        </p:nvSpPr>
        <p:spPr>
          <a:xfrm>
            <a:off x="2170689" y="15176589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DC790A4F-ECC9-1353-B6B3-C4068E18901D}"/>
              </a:ext>
            </a:extLst>
          </p:cNvPr>
          <p:cNvSpPr/>
          <p:nvPr/>
        </p:nvSpPr>
        <p:spPr>
          <a:xfrm>
            <a:off x="3028131" y="11922742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80998ACB-666B-2A6A-8CDA-45A12C9D5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35" y="11331452"/>
            <a:ext cx="2282467" cy="2155291"/>
          </a:xfrm>
          <a:prstGeom prst="rect">
            <a:avLst/>
          </a:prstGeom>
        </p:spPr>
      </p:pic>
      <p:sp>
        <p:nvSpPr>
          <p:cNvPr id="41" name="CuadroTexto 40">
            <a:extLst>
              <a:ext uri="{FF2B5EF4-FFF2-40B4-BE49-F238E27FC236}">
                <a16:creationId xmlns:a16="http://schemas.microsoft.com/office/drawing/2014/main" id="{AC08A0AF-0439-7CA0-ED84-6FB45DD01E0F}"/>
              </a:ext>
            </a:extLst>
          </p:cNvPr>
          <p:cNvSpPr txBox="1"/>
          <p:nvPr/>
        </p:nvSpPr>
        <p:spPr>
          <a:xfrm>
            <a:off x="587632" y="10669465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F0B02C52-D327-05BC-316D-CFA21BD45C93}"/>
              </a:ext>
            </a:extLst>
          </p:cNvPr>
          <p:cNvSpPr/>
          <p:nvPr/>
        </p:nvSpPr>
        <p:spPr>
          <a:xfrm>
            <a:off x="8727869" y="11887365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3" name="Imagen 42">
            <a:extLst>
              <a:ext uri="{FF2B5EF4-FFF2-40B4-BE49-F238E27FC236}">
                <a16:creationId xmlns:a16="http://schemas.microsoft.com/office/drawing/2014/main" id="{832BCA70-A38E-E970-502E-FB59F9C00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473" y="11296075"/>
            <a:ext cx="2282467" cy="2155291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C0E1F268-F754-46D7-DFC5-121C37155B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04" y="14782111"/>
            <a:ext cx="1602685" cy="1471696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E154F7EF-155C-78E9-E382-313FFC179B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4020" y="14731822"/>
            <a:ext cx="1327699" cy="1572274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6DB1755F-EA22-300A-1E95-64907D636C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499" y="801590"/>
            <a:ext cx="4864492" cy="110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090B7-5DF4-52A3-E261-98B7169E3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BE813900-8578-F690-5254-1EF747401C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96" b="7634"/>
          <a:stretch>
            <a:fillRect/>
          </a:stretch>
        </p:blipFill>
        <p:spPr>
          <a:xfrm>
            <a:off x="0" y="22173"/>
            <a:ext cx="13716000" cy="9806178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10044DF-D360-C846-6EBF-BAE7E3C98EF6}"/>
              </a:ext>
            </a:extLst>
          </p:cNvPr>
          <p:cNvSpPr/>
          <p:nvPr/>
        </p:nvSpPr>
        <p:spPr>
          <a:xfrm>
            <a:off x="0" y="22173"/>
            <a:ext cx="8294370" cy="980617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088F0AF1-ADD9-C99A-D5B4-DE575F008F5B}"/>
              </a:ext>
            </a:extLst>
          </p:cNvPr>
          <p:cNvSpPr/>
          <p:nvPr/>
        </p:nvSpPr>
        <p:spPr>
          <a:xfrm>
            <a:off x="479499" y="5991873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5222851-C1B6-2C8E-756B-C8F7BF0140BB}"/>
              </a:ext>
            </a:extLst>
          </p:cNvPr>
          <p:cNvSpPr txBox="1"/>
          <p:nvPr/>
        </p:nvSpPr>
        <p:spPr>
          <a:xfrm>
            <a:off x="479499" y="4934997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3DE107DF-DB10-2E5E-33D7-46C1C804DADD}"/>
              </a:ext>
            </a:extLst>
          </p:cNvPr>
          <p:cNvSpPr/>
          <p:nvPr/>
        </p:nvSpPr>
        <p:spPr>
          <a:xfrm flipV="1">
            <a:off x="3887910" y="4992027"/>
            <a:ext cx="2150762" cy="76587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37E23BD5-5B7B-329C-025B-3464E132D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99" y="801590"/>
            <a:ext cx="4864492" cy="110195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33C5815-A21D-D70E-B535-828A7236E675}"/>
              </a:ext>
            </a:extLst>
          </p:cNvPr>
          <p:cNvSpPr/>
          <p:nvPr/>
        </p:nvSpPr>
        <p:spPr>
          <a:xfrm>
            <a:off x="9425355" y="15975426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6C9F330-1825-842E-6B7B-C7AF24A812D0}"/>
              </a:ext>
            </a:extLst>
          </p:cNvPr>
          <p:cNvSpPr txBox="1"/>
          <p:nvPr/>
        </p:nvSpPr>
        <p:spPr>
          <a:xfrm>
            <a:off x="1776219" y="15719860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BC030A5-B193-AC80-BE58-0032AAE40126}"/>
              </a:ext>
            </a:extLst>
          </p:cNvPr>
          <p:cNvSpPr/>
          <p:nvPr/>
        </p:nvSpPr>
        <p:spPr>
          <a:xfrm>
            <a:off x="2587621" y="11330354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08EF51C-685A-9875-266B-6FF82B2BC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637" y="11081127"/>
            <a:ext cx="1784054" cy="168464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113644D-FA2B-5836-68BF-97E238F33A33}"/>
              </a:ext>
            </a:extLst>
          </p:cNvPr>
          <p:cNvSpPr txBox="1"/>
          <p:nvPr/>
        </p:nvSpPr>
        <p:spPr>
          <a:xfrm>
            <a:off x="645533" y="10607768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E0CB974-B234-D0D3-091F-A80C7E8ADAF4}"/>
              </a:ext>
            </a:extLst>
          </p:cNvPr>
          <p:cNvSpPr/>
          <p:nvPr/>
        </p:nvSpPr>
        <p:spPr>
          <a:xfrm>
            <a:off x="8501274" y="11365664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DB19E0C-25BD-1C94-1A4B-69189784A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290" y="11116437"/>
            <a:ext cx="1784054" cy="168464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72BA5BAA-8660-4E1B-2EC1-FD457A8E66DC}"/>
              </a:ext>
            </a:extLst>
          </p:cNvPr>
          <p:cNvSpPr/>
          <p:nvPr/>
        </p:nvSpPr>
        <p:spPr>
          <a:xfrm>
            <a:off x="2563517" y="13254042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5FE2A82-B606-C6A2-9830-1CC6DBDE23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33" y="13004815"/>
            <a:ext cx="1784054" cy="1684649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A09B9A1A-AA3C-911B-2984-10813B3ECDB8}"/>
              </a:ext>
            </a:extLst>
          </p:cNvPr>
          <p:cNvSpPr/>
          <p:nvPr/>
        </p:nvSpPr>
        <p:spPr>
          <a:xfrm>
            <a:off x="8477170" y="13289352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2F86363-B15F-0918-0C9D-A1E2AD738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186" y="13040125"/>
            <a:ext cx="1784054" cy="168464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3BC04B8-473F-8AEE-5AD3-57D5F46227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135" y="15410884"/>
            <a:ext cx="1452980" cy="133422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058216B-3F0A-7931-AFF5-1FF3DED6D1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8308" y="15539388"/>
            <a:ext cx="1241887" cy="107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3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4DB399-C787-C8DE-1D84-FEFE19C71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F41322-390C-4571-2F18-1AC588551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02124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7390</TotalTime>
  <Words>72</Words>
  <Application>Microsoft Macintosh PowerPoint</Application>
  <PresentationFormat>Personalizado</PresentationFormat>
  <Paragraphs>28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21</cp:revision>
  <dcterms:created xsi:type="dcterms:W3CDTF">2022-05-27T18:05:23Z</dcterms:created>
  <dcterms:modified xsi:type="dcterms:W3CDTF">2026-03-19T20:52:05Z</dcterms:modified>
</cp:coreProperties>
</file>