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8" r:id="rId3"/>
    <p:sldId id="259" r:id="rId4"/>
  </p:sldIdLst>
  <p:sldSz cx="13716000" cy="171354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187B"/>
    <a:srgbClr val="0A3293"/>
    <a:srgbClr val="E9511C"/>
    <a:srgbClr val="0D3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51" d="100"/>
          <a:sy n="51" d="100"/>
        </p:scale>
        <p:origin x="322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04349"/>
            <a:ext cx="11658600" cy="5965684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9000092"/>
            <a:ext cx="10287000" cy="4137105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9726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0862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912305"/>
            <a:ext cx="2957513" cy="14521523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912305"/>
            <a:ext cx="8701088" cy="14521523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8091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72199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4271974"/>
            <a:ext cx="11830050" cy="7127880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1467287"/>
            <a:ext cx="11830050" cy="374838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2005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66126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2309"/>
            <a:ext cx="11830050" cy="331206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200572"/>
            <a:ext cx="5802510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6259208"/>
            <a:ext cx="5802510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4200572"/>
            <a:ext cx="5831087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6259208"/>
            <a:ext cx="5831087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1940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7949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03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2467195"/>
            <a:ext cx="6943725" cy="12177294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24756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2467195"/>
            <a:ext cx="6943725" cy="12177294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645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912309"/>
            <a:ext cx="11830050" cy="3312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4561527"/>
            <a:ext cx="11830050" cy="10872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5882051"/>
            <a:ext cx="462915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995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99343B3-D536-1123-1C1E-5C3B76A568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938" r="13413"/>
          <a:stretch>
            <a:fillRect/>
          </a:stretch>
        </p:blipFill>
        <p:spPr>
          <a:xfrm>
            <a:off x="0" y="0"/>
            <a:ext cx="13716000" cy="9811082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D481A92D-375A-B8FA-B80B-2AC683FADC04}"/>
              </a:ext>
            </a:extLst>
          </p:cNvPr>
          <p:cNvSpPr/>
          <p:nvPr/>
        </p:nvSpPr>
        <p:spPr>
          <a:xfrm>
            <a:off x="0" y="0"/>
            <a:ext cx="8497000" cy="976805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50A9A8E-215B-7E30-0843-4253B2A45D26}"/>
              </a:ext>
            </a:extLst>
          </p:cNvPr>
          <p:cNvSpPr/>
          <p:nvPr/>
        </p:nvSpPr>
        <p:spPr>
          <a:xfrm>
            <a:off x="416006" y="5814683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6A1C3FB-0E79-9AA2-BF76-8D4DB0381CE5}"/>
              </a:ext>
            </a:extLst>
          </p:cNvPr>
          <p:cNvSpPr txBox="1"/>
          <p:nvPr/>
        </p:nvSpPr>
        <p:spPr>
          <a:xfrm>
            <a:off x="416006" y="4757807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EBAD49A-4199-BB22-DDB8-4E908B5CCFDB}"/>
              </a:ext>
            </a:extLst>
          </p:cNvPr>
          <p:cNvSpPr/>
          <p:nvPr/>
        </p:nvSpPr>
        <p:spPr>
          <a:xfrm flipV="1">
            <a:off x="3839587" y="4833530"/>
            <a:ext cx="2150762" cy="76587"/>
          </a:xfrm>
          <a:prstGeom prst="rect">
            <a:avLst/>
          </a:prstGeom>
          <a:solidFill>
            <a:srgbClr val="ED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F90164B9-77BC-06ED-C08F-648519A71815}"/>
              </a:ext>
            </a:extLst>
          </p:cNvPr>
          <p:cNvSpPr/>
          <p:nvPr/>
        </p:nvSpPr>
        <p:spPr>
          <a:xfrm>
            <a:off x="9425355" y="15465190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613185B-D49F-B9B9-AC37-01ECD073383A}"/>
              </a:ext>
            </a:extLst>
          </p:cNvPr>
          <p:cNvSpPr txBox="1"/>
          <p:nvPr/>
        </p:nvSpPr>
        <p:spPr>
          <a:xfrm>
            <a:off x="2133911" y="15301060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2E15E57-5372-BF96-64FB-47AB5399BA79}"/>
              </a:ext>
            </a:extLst>
          </p:cNvPr>
          <p:cNvSpPr/>
          <p:nvPr/>
        </p:nvSpPr>
        <p:spPr>
          <a:xfrm>
            <a:off x="2958821" y="11925902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075F2CD0-4C12-1F47-50E5-C3518C4029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425" y="11334612"/>
            <a:ext cx="2282467" cy="215529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52A40CC6-40BE-A600-8413-1F095974EBE3}"/>
              </a:ext>
            </a:extLst>
          </p:cNvPr>
          <p:cNvSpPr txBox="1"/>
          <p:nvPr/>
        </p:nvSpPr>
        <p:spPr>
          <a:xfrm>
            <a:off x="518322" y="10672625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81FF8103-FE6F-FB6D-277D-05B769840E0B}"/>
              </a:ext>
            </a:extLst>
          </p:cNvPr>
          <p:cNvSpPr/>
          <p:nvPr/>
        </p:nvSpPr>
        <p:spPr>
          <a:xfrm>
            <a:off x="8658559" y="11890525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716476F1-1768-1647-6B41-E00BBDF88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163" y="11299235"/>
            <a:ext cx="2282467" cy="2155291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946A8E4E-6FA3-56A0-2617-3002511696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462" y="15155788"/>
            <a:ext cx="1099729" cy="1121506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EBC9FF5-2981-AF8B-195D-4F61CBFF3D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9180" y="15045442"/>
            <a:ext cx="816631" cy="1099730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F93D4336-6584-094B-5A71-FC2542286E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322" y="757197"/>
            <a:ext cx="4889298" cy="110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DEDDD-2391-ECF3-BDDD-557EA10A3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E225343-1780-9F9E-05ED-7B40BC012E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938" r="13413"/>
          <a:stretch>
            <a:fillRect/>
          </a:stretch>
        </p:blipFill>
        <p:spPr>
          <a:xfrm>
            <a:off x="0" y="0"/>
            <a:ext cx="13716000" cy="9811082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01D81209-2A9C-BEDE-17C2-6ACCC0004837}"/>
              </a:ext>
            </a:extLst>
          </p:cNvPr>
          <p:cNvSpPr/>
          <p:nvPr/>
        </p:nvSpPr>
        <p:spPr>
          <a:xfrm>
            <a:off x="0" y="0"/>
            <a:ext cx="8497000" cy="976805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BD01834-01C6-D87F-11CE-DBA21E7CE99A}"/>
              </a:ext>
            </a:extLst>
          </p:cNvPr>
          <p:cNvSpPr/>
          <p:nvPr/>
        </p:nvSpPr>
        <p:spPr>
          <a:xfrm>
            <a:off x="416006" y="5814683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A9DBC05-F9C1-9313-B549-26E3D16EE543}"/>
              </a:ext>
            </a:extLst>
          </p:cNvPr>
          <p:cNvSpPr txBox="1"/>
          <p:nvPr/>
        </p:nvSpPr>
        <p:spPr>
          <a:xfrm>
            <a:off x="416006" y="4757807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B084123-83EF-16F0-43FB-1FA14FA39659}"/>
              </a:ext>
            </a:extLst>
          </p:cNvPr>
          <p:cNvSpPr/>
          <p:nvPr/>
        </p:nvSpPr>
        <p:spPr>
          <a:xfrm flipV="1">
            <a:off x="3839587" y="4833530"/>
            <a:ext cx="2150762" cy="76587"/>
          </a:xfrm>
          <a:prstGeom prst="rect">
            <a:avLst/>
          </a:prstGeom>
          <a:solidFill>
            <a:srgbClr val="ED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6AFE6DC7-C665-CF4A-8359-2090A8B26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322" y="757197"/>
            <a:ext cx="4889298" cy="110657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2DEE32F6-2F68-4A6E-4CA3-3A5087448567}"/>
              </a:ext>
            </a:extLst>
          </p:cNvPr>
          <p:cNvSpPr/>
          <p:nvPr/>
        </p:nvSpPr>
        <p:spPr>
          <a:xfrm>
            <a:off x="9441150" y="15962417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A11FB7F-F7AC-E3C4-2A3E-D457B4024532}"/>
              </a:ext>
            </a:extLst>
          </p:cNvPr>
          <p:cNvSpPr txBox="1"/>
          <p:nvPr/>
        </p:nvSpPr>
        <p:spPr>
          <a:xfrm>
            <a:off x="1792014" y="15706851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D2F6336-EC67-51E1-8E0A-499953BA2C6D}"/>
              </a:ext>
            </a:extLst>
          </p:cNvPr>
          <p:cNvSpPr/>
          <p:nvPr/>
        </p:nvSpPr>
        <p:spPr>
          <a:xfrm>
            <a:off x="2428606" y="1113215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3D02418-5A85-E478-EAB5-B2AEFE925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622" y="10882924"/>
            <a:ext cx="1784054" cy="1684649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2385A8EA-5EB1-1FF7-DA20-8C9C6992238A}"/>
              </a:ext>
            </a:extLst>
          </p:cNvPr>
          <p:cNvSpPr txBox="1"/>
          <p:nvPr/>
        </p:nvSpPr>
        <p:spPr>
          <a:xfrm>
            <a:off x="486518" y="10409565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B3E86E41-2DAD-A454-2E3A-A164BDEBB234}"/>
              </a:ext>
            </a:extLst>
          </p:cNvPr>
          <p:cNvSpPr/>
          <p:nvPr/>
        </p:nvSpPr>
        <p:spPr>
          <a:xfrm>
            <a:off x="8342259" y="1116746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8B4B6406-496A-1EAF-603A-097D0EC40B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4275" y="10918234"/>
            <a:ext cx="1784054" cy="1684649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7A95C00D-76D3-C8EB-8CC0-EDAC51316BCC}"/>
              </a:ext>
            </a:extLst>
          </p:cNvPr>
          <p:cNvSpPr/>
          <p:nvPr/>
        </p:nvSpPr>
        <p:spPr>
          <a:xfrm>
            <a:off x="2404502" y="13055839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127BDAB1-92CB-8809-164E-DDD62FD176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518" y="12806612"/>
            <a:ext cx="1784054" cy="1684649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DDF4C2E0-9C6D-07B2-4D5F-6E3E40786152}"/>
              </a:ext>
            </a:extLst>
          </p:cNvPr>
          <p:cNvSpPr/>
          <p:nvPr/>
        </p:nvSpPr>
        <p:spPr>
          <a:xfrm>
            <a:off x="8318155" y="13091149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05CA0E67-D6D2-8B98-40E6-E442ACFF52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171" y="12841922"/>
            <a:ext cx="1784054" cy="168464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9B6DAD0B-8EC2-5EDA-6739-36C6CE6E9F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322" y="15460842"/>
            <a:ext cx="1099729" cy="1121506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ABBBAF33-8AFE-E24B-B32D-A50ED83979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8671" y="15460842"/>
            <a:ext cx="1197725" cy="100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172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202D4F-9197-DCF9-D209-C01A8D5C3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802E79-6654-4D1D-25BD-55D4FC91A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01048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7390</TotalTime>
  <Words>71</Words>
  <Application>Microsoft Macintosh PowerPoint</Application>
  <PresentationFormat>Personalizado</PresentationFormat>
  <Paragraphs>28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MADE TOMMY</vt:lpstr>
      <vt:lpstr>MADETOMMY-LIGHT</vt:lpstr>
      <vt:lpstr>Office 2013 - Tema de 2022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20</cp:revision>
  <dcterms:created xsi:type="dcterms:W3CDTF">2022-05-27T18:05:23Z</dcterms:created>
  <dcterms:modified xsi:type="dcterms:W3CDTF">2026-03-19T20:54:52Z</dcterms:modified>
</cp:coreProperties>
</file>