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65215A2-119F-3678-FF5F-1C616F57DD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3" t="1359" r="19014" b="15235"/>
          <a:stretch>
            <a:fillRect/>
          </a:stretch>
        </p:blipFill>
        <p:spPr>
          <a:xfrm>
            <a:off x="1" y="12314"/>
            <a:ext cx="13716000" cy="981108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4FA5504-DE3A-60CA-7D24-E064DE192BB0}"/>
              </a:ext>
            </a:extLst>
          </p:cNvPr>
          <p:cNvSpPr/>
          <p:nvPr/>
        </p:nvSpPr>
        <p:spPr>
          <a:xfrm>
            <a:off x="-18547" y="1"/>
            <a:ext cx="8695334" cy="982339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70021AE-EAE6-C61D-247F-BC890B17FCBD}"/>
              </a:ext>
            </a:extLst>
          </p:cNvPr>
          <p:cNvSpPr/>
          <p:nvPr/>
        </p:nvSpPr>
        <p:spPr>
          <a:xfrm>
            <a:off x="331277" y="55093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D203712-C82D-647D-26D2-324787F1015B}"/>
              </a:ext>
            </a:extLst>
          </p:cNvPr>
          <p:cNvSpPr txBox="1"/>
          <p:nvPr/>
        </p:nvSpPr>
        <p:spPr>
          <a:xfrm>
            <a:off x="331277" y="44524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DB87ECD-2A2B-E0AD-F9E5-43FC64FD8556}"/>
              </a:ext>
            </a:extLst>
          </p:cNvPr>
          <p:cNvSpPr/>
          <p:nvPr/>
        </p:nvSpPr>
        <p:spPr>
          <a:xfrm flipV="1">
            <a:off x="3739688" y="4509461"/>
            <a:ext cx="2150762" cy="76587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6202D25-E260-AAB4-B9D7-C3ED1CC06013}"/>
              </a:ext>
            </a:extLst>
          </p:cNvPr>
          <p:cNvSpPr/>
          <p:nvPr/>
        </p:nvSpPr>
        <p:spPr>
          <a:xfrm>
            <a:off x="9425355" y="1539359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67A55C4-8423-1904-9B46-0C1C574AD7D2}"/>
              </a:ext>
            </a:extLst>
          </p:cNvPr>
          <p:cNvSpPr txBox="1"/>
          <p:nvPr/>
        </p:nvSpPr>
        <p:spPr>
          <a:xfrm>
            <a:off x="2133911" y="15229460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5D57B8E-C156-B337-F65A-AE6828B341CC}"/>
              </a:ext>
            </a:extLst>
          </p:cNvPr>
          <p:cNvSpPr/>
          <p:nvPr/>
        </p:nvSpPr>
        <p:spPr>
          <a:xfrm>
            <a:off x="3044814" y="12325286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7BFF4E1-7408-0A33-F637-8441D3BEF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18" y="11733996"/>
            <a:ext cx="2282467" cy="21552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B53C6993-E2C5-9FA3-939A-DC6D637454AC}"/>
              </a:ext>
            </a:extLst>
          </p:cNvPr>
          <p:cNvSpPr txBox="1"/>
          <p:nvPr/>
        </p:nvSpPr>
        <p:spPr>
          <a:xfrm>
            <a:off x="604315" y="11072009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CB9CB49-370F-C954-CBEE-A0E9C95DFCF1}"/>
              </a:ext>
            </a:extLst>
          </p:cNvPr>
          <p:cNvSpPr/>
          <p:nvPr/>
        </p:nvSpPr>
        <p:spPr>
          <a:xfrm>
            <a:off x="8744552" y="12289909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C8D6F3C-BA84-BB0C-10AE-2211ABCEF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156" y="11698619"/>
            <a:ext cx="2282467" cy="215529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D709D3B-454D-A4F1-DA52-B00BF8B6A6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18" y="15045207"/>
            <a:ext cx="1176872" cy="116246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1855055-773F-3AB9-9138-E09EA61624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7114" y="14996827"/>
            <a:ext cx="947606" cy="112468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B62D6FFA-D182-7313-8B44-C3DBE657A9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496" y="812297"/>
            <a:ext cx="4734400" cy="107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4C4C9-BDB3-FE98-830B-BEA525E64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FD35FF9-F1B2-5F51-DED7-E24ADB48D7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3" t="1359" r="19014" b="15235"/>
          <a:stretch>
            <a:fillRect/>
          </a:stretch>
        </p:blipFill>
        <p:spPr>
          <a:xfrm>
            <a:off x="1" y="12314"/>
            <a:ext cx="13716000" cy="981108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4662740-FE11-6201-6D56-CFEFFB72A684}"/>
              </a:ext>
            </a:extLst>
          </p:cNvPr>
          <p:cNvSpPr/>
          <p:nvPr/>
        </p:nvSpPr>
        <p:spPr>
          <a:xfrm>
            <a:off x="-18547" y="1"/>
            <a:ext cx="8695334" cy="982339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551D74C-E15C-185E-FD3E-413FC2DCA991}"/>
              </a:ext>
            </a:extLst>
          </p:cNvPr>
          <p:cNvSpPr/>
          <p:nvPr/>
        </p:nvSpPr>
        <p:spPr>
          <a:xfrm>
            <a:off x="331277" y="55093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7E767C4-9BAD-5C18-B576-8AED5A4B3084}"/>
              </a:ext>
            </a:extLst>
          </p:cNvPr>
          <p:cNvSpPr txBox="1"/>
          <p:nvPr/>
        </p:nvSpPr>
        <p:spPr>
          <a:xfrm>
            <a:off x="331277" y="44524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B45594E-309E-B44C-1143-8994AC299556}"/>
              </a:ext>
            </a:extLst>
          </p:cNvPr>
          <p:cNvSpPr/>
          <p:nvPr/>
        </p:nvSpPr>
        <p:spPr>
          <a:xfrm flipV="1">
            <a:off x="3739688" y="4509461"/>
            <a:ext cx="2150762" cy="76587"/>
          </a:xfrm>
          <a:prstGeom prst="rect">
            <a:avLst/>
          </a:prstGeom>
          <a:solidFill>
            <a:srgbClr val="02B0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C299732-8796-A9F0-1D52-EC441DB99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96" y="812297"/>
            <a:ext cx="4734400" cy="1073453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31B1605-CE4E-7B77-2742-35E4A7D7668C}"/>
              </a:ext>
            </a:extLst>
          </p:cNvPr>
          <p:cNvSpPr/>
          <p:nvPr/>
        </p:nvSpPr>
        <p:spPr>
          <a:xfrm>
            <a:off x="9456292" y="1587403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37BA49A-8327-DC46-68F8-B42DF1B450F5}"/>
              </a:ext>
            </a:extLst>
          </p:cNvPr>
          <p:cNvSpPr txBox="1"/>
          <p:nvPr/>
        </p:nvSpPr>
        <p:spPr>
          <a:xfrm>
            <a:off x="1807156" y="15618466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39E54F6-B589-9525-630E-D8E86531575C}"/>
              </a:ext>
            </a:extLst>
          </p:cNvPr>
          <p:cNvSpPr/>
          <p:nvPr/>
        </p:nvSpPr>
        <p:spPr>
          <a:xfrm>
            <a:off x="2407257" y="1108796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BA08C39-BAE1-3D9B-0441-595C0C14C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73" y="10838742"/>
            <a:ext cx="1784054" cy="168464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A4FD4168-9FA4-7C37-808F-E716C1CF674C}"/>
              </a:ext>
            </a:extLst>
          </p:cNvPr>
          <p:cNvSpPr txBox="1"/>
          <p:nvPr/>
        </p:nvSpPr>
        <p:spPr>
          <a:xfrm>
            <a:off x="465169" y="10365383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422D839D-A5B7-4C2A-252A-5F3A7537BB9B}"/>
              </a:ext>
            </a:extLst>
          </p:cNvPr>
          <p:cNvSpPr/>
          <p:nvPr/>
        </p:nvSpPr>
        <p:spPr>
          <a:xfrm>
            <a:off x="8320910" y="1112327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18AA41F5-E28E-4F98-8819-532E27DC1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2926" y="10874052"/>
            <a:ext cx="1784054" cy="1684649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E07D8E5A-1117-07AF-1D91-6C9A145B0786}"/>
              </a:ext>
            </a:extLst>
          </p:cNvPr>
          <p:cNvSpPr/>
          <p:nvPr/>
        </p:nvSpPr>
        <p:spPr>
          <a:xfrm>
            <a:off x="2383153" y="1301165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A0C9D3C8-12CB-7623-8724-BF6D89B06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69" y="12762430"/>
            <a:ext cx="1784054" cy="1684649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989DA18A-7273-2188-1821-8AC983D9B220}"/>
              </a:ext>
            </a:extLst>
          </p:cNvPr>
          <p:cNvSpPr/>
          <p:nvPr/>
        </p:nvSpPr>
        <p:spPr>
          <a:xfrm>
            <a:off x="8296806" y="1304696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2B0DA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B373D72-C9BB-F1FB-8768-20F8ACBCC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822" y="12797740"/>
            <a:ext cx="1784054" cy="168464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BB73D3A-7718-C4CD-77D7-DB6BBDE51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273" y="15361589"/>
            <a:ext cx="1176872" cy="1162461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5B026D54-8F53-520A-66E5-2234C1C254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813" y="15361589"/>
            <a:ext cx="1128549" cy="109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48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7393</TotalTime>
  <Words>71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20</cp:revision>
  <dcterms:created xsi:type="dcterms:W3CDTF">2022-05-27T18:05:23Z</dcterms:created>
  <dcterms:modified xsi:type="dcterms:W3CDTF">2026-03-19T21:02:54Z</dcterms:modified>
</cp:coreProperties>
</file>