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59" r:id="rId4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19-03-26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5AEDD12-8AC4-A6E9-909C-E51FC87BCE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39"/>
          <a:stretch>
            <a:fillRect/>
          </a:stretch>
        </p:blipFill>
        <p:spPr>
          <a:xfrm>
            <a:off x="-56397" y="20564"/>
            <a:ext cx="13772397" cy="981108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21E98C3-9CBA-0D07-043B-389276BC5685}"/>
              </a:ext>
            </a:extLst>
          </p:cNvPr>
          <p:cNvSpPr/>
          <p:nvPr/>
        </p:nvSpPr>
        <p:spPr>
          <a:xfrm>
            <a:off x="-15472" y="20564"/>
            <a:ext cx="8600695" cy="981108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3FC6E3F-7F2B-39BA-D254-BF41DF9E8535}"/>
              </a:ext>
            </a:extLst>
          </p:cNvPr>
          <p:cNvSpPr/>
          <p:nvPr/>
        </p:nvSpPr>
        <p:spPr>
          <a:xfrm>
            <a:off x="494786" y="5594743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8CED78B-5D9F-E301-29E0-1E8779953969}"/>
              </a:ext>
            </a:extLst>
          </p:cNvPr>
          <p:cNvSpPr txBox="1"/>
          <p:nvPr/>
        </p:nvSpPr>
        <p:spPr>
          <a:xfrm>
            <a:off x="494786" y="4537867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1E346CB-EAC1-8BF2-B299-86D3EA9CA038}"/>
              </a:ext>
            </a:extLst>
          </p:cNvPr>
          <p:cNvSpPr/>
          <p:nvPr/>
        </p:nvSpPr>
        <p:spPr>
          <a:xfrm flipV="1">
            <a:off x="3903197" y="4594897"/>
            <a:ext cx="2150762" cy="76587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B331BD0-126C-F77C-973A-883D70F6742D}"/>
              </a:ext>
            </a:extLst>
          </p:cNvPr>
          <p:cNvSpPr/>
          <p:nvPr/>
        </p:nvSpPr>
        <p:spPr>
          <a:xfrm>
            <a:off x="9425355" y="15425896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DFC91A2-E7BB-1425-2046-9D9B3BBDAB22}"/>
              </a:ext>
            </a:extLst>
          </p:cNvPr>
          <p:cNvSpPr txBox="1"/>
          <p:nvPr/>
        </p:nvSpPr>
        <p:spPr>
          <a:xfrm>
            <a:off x="2133911" y="15261766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CF7097-A0C6-2173-078A-50ADF9F47963}"/>
              </a:ext>
            </a:extLst>
          </p:cNvPr>
          <p:cNvSpPr/>
          <p:nvPr/>
        </p:nvSpPr>
        <p:spPr>
          <a:xfrm>
            <a:off x="3044814" y="11882147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88C5CDE-25AD-D528-BE4E-553DC8A9A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18" y="11290857"/>
            <a:ext cx="2282467" cy="215529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AC7300A6-AC37-CCFC-6AA9-4AE422BB0BF3}"/>
              </a:ext>
            </a:extLst>
          </p:cNvPr>
          <p:cNvSpPr txBox="1"/>
          <p:nvPr/>
        </p:nvSpPr>
        <p:spPr>
          <a:xfrm>
            <a:off x="604315" y="10628870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B67A8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2D295E7-21EE-7FED-40EB-61B0272A7D6B}"/>
              </a:ext>
            </a:extLst>
          </p:cNvPr>
          <p:cNvSpPr/>
          <p:nvPr/>
        </p:nvSpPr>
        <p:spPr>
          <a:xfrm>
            <a:off x="8744552" y="11846770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EFDD26E-3396-D492-8EE1-1C1F8FE84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156" y="11255480"/>
            <a:ext cx="2282467" cy="215529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BEB1057-FE31-DEB8-4543-C63B8F81C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3" y="826110"/>
            <a:ext cx="4825104" cy="109303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1FBD6F13-6ABF-5080-B12F-35663BFACE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0222" y="14902483"/>
            <a:ext cx="1025133" cy="126412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2092BBF-BB4D-97B1-0217-C31B410AA2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418" y="15080528"/>
            <a:ext cx="1279562" cy="119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4263B-A818-4A3F-D335-3D5F736E1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A047557-A9FE-27F5-5FE6-801E122CF9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39"/>
          <a:stretch>
            <a:fillRect/>
          </a:stretch>
        </p:blipFill>
        <p:spPr>
          <a:xfrm>
            <a:off x="-56397" y="20564"/>
            <a:ext cx="13772397" cy="981108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F2F5FC6-90BA-A1F0-ECB4-AC2AA8EB85E4}"/>
              </a:ext>
            </a:extLst>
          </p:cNvPr>
          <p:cNvSpPr/>
          <p:nvPr/>
        </p:nvSpPr>
        <p:spPr>
          <a:xfrm>
            <a:off x="-15472" y="20564"/>
            <a:ext cx="8600695" cy="981108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CACAA5A-C292-BE3C-A055-60E48D066804}"/>
              </a:ext>
            </a:extLst>
          </p:cNvPr>
          <p:cNvSpPr/>
          <p:nvPr/>
        </p:nvSpPr>
        <p:spPr>
          <a:xfrm>
            <a:off x="494786" y="5594743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9E5AEA0-B697-2F81-1756-21915DB4A8B7}"/>
              </a:ext>
            </a:extLst>
          </p:cNvPr>
          <p:cNvSpPr txBox="1"/>
          <p:nvPr/>
        </p:nvSpPr>
        <p:spPr>
          <a:xfrm>
            <a:off x="494786" y="4537867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37F17BE-CEA7-6E13-BA4A-406004285875}"/>
              </a:ext>
            </a:extLst>
          </p:cNvPr>
          <p:cNvSpPr/>
          <p:nvPr/>
        </p:nvSpPr>
        <p:spPr>
          <a:xfrm flipV="1">
            <a:off x="3903197" y="4594897"/>
            <a:ext cx="2150762" cy="76587"/>
          </a:xfrm>
          <a:prstGeom prst="rect">
            <a:avLst/>
          </a:prstGeom>
          <a:solidFill>
            <a:srgbClr val="B67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683043D7-8685-33D2-D76F-3923A6EF8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3" y="826110"/>
            <a:ext cx="4825104" cy="109303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F14643F-6B17-74D0-4249-54AC034E2347}"/>
              </a:ext>
            </a:extLst>
          </p:cNvPr>
          <p:cNvSpPr/>
          <p:nvPr/>
        </p:nvSpPr>
        <p:spPr>
          <a:xfrm>
            <a:off x="9555053" y="1593175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5A08ABC-9564-47A9-0CF3-BB94598C1415}"/>
              </a:ext>
            </a:extLst>
          </p:cNvPr>
          <p:cNvSpPr txBox="1"/>
          <p:nvPr/>
        </p:nvSpPr>
        <p:spPr>
          <a:xfrm>
            <a:off x="1905917" y="1567618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2A8C937-0B30-212E-4BC8-26BE914D2B43}"/>
              </a:ext>
            </a:extLst>
          </p:cNvPr>
          <p:cNvSpPr/>
          <p:nvPr/>
        </p:nvSpPr>
        <p:spPr>
          <a:xfrm>
            <a:off x="2536955" y="1111037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57C978D-60A0-7ADC-B40C-DF883839A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1" y="10861150"/>
            <a:ext cx="1784054" cy="168464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6B514D16-59D3-A4E1-001B-F2A606E788AE}"/>
              </a:ext>
            </a:extLst>
          </p:cNvPr>
          <p:cNvSpPr txBox="1"/>
          <p:nvPr/>
        </p:nvSpPr>
        <p:spPr>
          <a:xfrm>
            <a:off x="594867" y="1038779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B67A8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8AA3F41F-F909-D263-E707-2D0D83455192}"/>
              </a:ext>
            </a:extLst>
          </p:cNvPr>
          <p:cNvSpPr/>
          <p:nvPr/>
        </p:nvSpPr>
        <p:spPr>
          <a:xfrm>
            <a:off x="8450608" y="1114568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ACC8AEF4-6D0D-82AA-3232-6CAF872A3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624" y="10896460"/>
            <a:ext cx="1784054" cy="1684649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0BC5141E-238F-9B13-0BF8-B51552EB4B94}"/>
              </a:ext>
            </a:extLst>
          </p:cNvPr>
          <p:cNvSpPr/>
          <p:nvPr/>
        </p:nvSpPr>
        <p:spPr>
          <a:xfrm>
            <a:off x="2512851" y="1303406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5A7DA75A-1CA8-AD4F-683F-957BEFD0D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67" y="12784838"/>
            <a:ext cx="1784054" cy="1684649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170BC168-6972-9AEE-C56F-BA202EE8EED7}"/>
              </a:ext>
            </a:extLst>
          </p:cNvPr>
          <p:cNvSpPr/>
          <p:nvPr/>
        </p:nvSpPr>
        <p:spPr>
          <a:xfrm>
            <a:off x="8426504" y="1306937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E0EC88D-007F-7DA8-069A-919284E52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520" y="12820148"/>
            <a:ext cx="1784054" cy="168464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3AEBD28B-414B-7600-E0FC-8BC03054F0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0883" y="15465444"/>
            <a:ext cx="1304170" cy="1101161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8D360F5-52AB-6CA8-B34E-51B1DB362D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786" y="15419307"/>
            <a:ext cx="1279562" cy="119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04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7DDBF-67D2-D303-29ED-50FFF4B1A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76806A-4C58-111C-7370-96F82F9CE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3078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7390</TotalTime>
  <Words>71</Words>
  <Application>Microsoft Macintosh PowerPoint</Application>
  <PresentationFormat>Personalizado</PresentationFormat>
  <Paragraphs>28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21</cp:revision>
  <dcterms:created xsi:type="dcterms:W3CDTF">2022-05-27T18:05:23Z</dcterms:created>
  <dcterms:modified xsi:type="dcterms:W3CDTF">2026-03-19T20:57:11Z</dcterms:modified>
</cp:coreProperties>
</file>