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</p:sldIdLst>
  <p:sldSz cx="13716000" cy="17135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1" d="100"/>
          <a:sy n="51" d="100"/>
        </p:scale>
        <p:origin x="32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04349"/>
            <a:ext cx="11658600" cy="5965684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000092"/>
            <a:ext cx="10287000" cy="413710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9726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862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12305"/>
            <a:ext cx="2957513" cy="14521523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12305"/>
            <a:ext cx="8701088" cy="14521523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8091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7219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271974"/>
            <a:ext cx="11830050" cy="7127880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467287"/>
            <a:ext cx="11830050" cy="374838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2005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6612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2309"/>
            <a:ext cx="11830050" cy="331206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200572"/>
            <a:ext cx="5802510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259208"/>
            <a:ext cx="5802510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200572"/>
            <a:ext cx="5831087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6259208"/>
            <a:ext cx="5831087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940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7949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03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467195"/>
            <a:ext cx="6943725" cy="12177294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475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467195"/>
            <a:ext cx="6943725" cy="12177294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645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12309"/>
            <a:ext cx="11830050" cy="3312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561527"/>
            <a:ext cx="11830050" cy="10872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5882051"/>
            <a:ext cx="462915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995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D149454-47BD-8127-6E9D-8036F74DFE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93" r="24533" b="11057"/>
          <a:stretch>
            <a:fillRect/>
          </a:stretch>
        </p:blipFill>
        <p:spPr>
          <a:xfrm>
            <a:off x="-71653" y="8671"/>
            <a:ext cx="13787653" cy="9811081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E2763F3-F23D-FB92-F5B3-D1AD021356F7}"/>
              </a:ext>
            </a:extLst>
          </p:cNvPr>
          <p:cNvSpPr/>
          <p:nvPr/>
        </p:nvSpPr>
        <p:spPr>
          <a:xfrm>
            <a:off x="-34825" y="8671"/>
            <a:ext cx="8695334" cy="981108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BA682A1-3BF8-B06D-F9CE-4C0DEE4F7345}"/>
              </a:ext>
            </a:extLst>
          </p:cNvPr>
          <p:cNvSpPr/>
          <p:nvPr/>
        </p:nvSpPr>
        <p:spPr>
          <a:xfrm>
            <a:off x="512431" y="5572018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B98BA03-38D9-87E2-4BCF-E28B24A58677}"/>
              </a:ext>
            </a:extLst>
          </p:cNvPr>
          <p:cNvSpPr txBox="1"/>
          <p:nvPr/>
        </p:nvSpPr>
        <p:spPr>
          <a:xfrm>
            <a:off x="512431" y="4515142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7FA4613-FD90-67C0-EFD5-2B3E2DE7128F}"/>
              </a:ext>
            </a:extLst>
          </p:cNvPr>
          <p:cNvSpPr/>
          <p:nvPr/>
        </p:nvSpPr>
        <p:spPr>
          <a:xfrm flipV="1">
            <a:off x="3920842" y="4572172"/>
            <a:ext cx="2150762" cy="76587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6366AA8-D82A-F34F-F5E3-5891C0550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986" y="813052"/>
            <a:ext cx="4804833" cy="1088442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F3C80765-3FF3-BE90-1E1D-C9B814580F5C}"/>
              </a:ext>
            </a:extLst>
          </p:cNvPr>
          <p:cNvSpPr/>
          <p:nvPr/>
        </p:nvSpPr>
        <p:spPr>
          <a:xfrm>
            <a:off x="9472617" y="15760276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72F1F54-6351-64F9-E91F-DCAAE61E10C5}"/>
              </a:ext>
            </a:extLst>
          </p:cNvPr>
          <p:cNvSpPr txBox="1"/>
          <p:nvPr/>
        </p:nvSpPr>
        <p:spPr>
          <a:xfrm>
            <a:off x="1823481" y="15504710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5B34AD37-A3D1-411D-272B-4ACD00E9FC5C}"/>
              </a:ext>
            </a:extLst>
          </p:cNvPr>
          <p:cNvSpPr/>
          <p:nvPr/>
        </p:nvSpPr>
        <p:spPr>
          <a:xfrm>
            <a:off x="2454519" y="10914919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3A3DF37-3296-E5A1-01A5-C110F64212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35" y="10665692"/>
            <a:ext cx="1784054" cy="1684649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B2A3FE03-7E25-5ECF-5091-B5386F764ADD}"/>
              </a:ext>
            </a:extLst>
          </p:cNvPr>
          <p:cNvSpPr txBox="1"/>
          <p:nvPr/>
        </p:nvSpPr>
        <p:spPr>
          <a:xfrm>
            <a:off x="512431" y="10192333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3DD95DFE-2BD7-A1D4-2813-00B0AE9DF4E9}"/>
              </a:ext>
            </a:extLst>
          </p:cNvPr>
          <p:cNvSpPr/>
          <p:nvPr/>
        </p:nvSpPr>
        <p:spPr>
          <a:xfrm>
            <a:off x="8368172" y="10950229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C8C138B8-812A-EBF1-BCF7-8F34DAE95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0188" y="10701002"/>
            <a:ext cx="1784054" cy="1684649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68AC54B4-EEA3-F00F-BD09-A703980F452D}"/>
              </a:ext>
            </a:extLst>
          </p:cNvPr>
          <p:cNvSpPr/>
          <p:nvPr/>
        </p:nvSpPr>
        <p:spPr>
          <a:xfrm>
            <a:off x="2430415" y="1283860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1734F51E-25B6-04B0-344B-7171F5F586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431" y="12589380"/>
            <a:ext cx="1784054" cy="1684649"/>
          </a:xfrm>
          <a:prstGeom prst="rect">
            <a:avLst/>
          </a:prstGeom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E20077B7-0629-FC67-FF39-EFDD46F391C0}"/>
              </a:ext>
            </a:extLst>
          </p:cNvPr>
          <p:cNvSpPr/>
          <p:nvPr/>
        </p:nvSpPr>
        <p:spPr>
          <a:xfrm>
            <a:off x="8344068" y="1287391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B8E6830A-D7E9-8F9B-8F99-088CA43DDF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6084" y="12624690"/>
            <a:ext cx="1784054" cy="168464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6E8BC734-D53F-C30D-48A6-9343F799A3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535" y="15286810"/>
            <a:ext cx="1162786" cy="1187739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909DB1B0-42F5-AABF-D952-EAA620D3BA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4763" y="15286810"/>
            <a:ext cx="1237854" cy="107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7BF37-14B7-03DA-F605-E6FA4A85D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9972722-CD2C-CAD7-B89D-FF92605E2A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93" r="24533" b="11057"/>
          <a:stretch>
            <a:fillRect/>
          </a:stretch>
        </p:blipFill>
        <p:spPr>
          <a:xfrm>
            <a:off x="-71653" y="8671"/>
            <a:ext cx="13787653" cy="9811081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E949DCB2-127E-8D02-AE6E-64FA4BB91771}"/>
              </a:ext>
            </a:extLst>
          </p:cNvPr>
          <p:cNvSpPr/>
          <p:nvPr/>
        </p:nvSpPr>
        <p:spPr>
          <a:xfrm>
            <a:off x="-34825" y="8671"/>
            <a:ext cx="8695334" cy="981108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9384F7B-1AB6-0D2D-4E45-42760DE28904}"/>
              </a:ext>
            </a:extLst>
          </p:cNvPr>
          <p:cNvSpPr/>
          <p:nvPr/>
        </p:nvSpPr>
        <p:spPr>
          <a:xfrm>
            <a:off x="512431" y="5572018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8B4B0B3-813C-F8D7-070A-4212DE0D7F47}"/>
              </a:ext>
            </a:extLst>
          </p:cNvPr>
          <p:cNvSpPr txBox="1"/>
          <p:nvPr/>
        </p:nvSpPr>
        <p:spPr>
          <a:xfrm>
            <a:off x="512431" y="4515142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BC5B0BB-E68B-2A40-294F-6046C5396AD3}"/>
              </a:ext>
            </a:extLst>
          </p:cNvPr>
          <p:cNvSpPr/>
          <p:nvPr/>
        </p:nvSpPr>
        <p:spPr>
          <a:xfrm flipV="1">
            <a:off x="3920842" y="4572172"/>
            <a:ext cx="2150762" cy="76587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0E73EF9-32BF-E736-C851-87EFA23CB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986" y="813052"/>
            <a:ext cx="4804833" cy="1088442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AFD4290-3209-0E6C-1327-62FA2D3B6C27}"/>
              </a:ext>
            </a:extLst>
          </p:cNvPr>
          <p:cNvSpPr/>
          <p:nvPr/>
        </p:nvSpPr>
        <p:spPr>
          <a:xfrm>
            <a:off x="9426896" y="15510509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CD35EA7-E6E7-704C-7A79-211A568EB924}"/>
              </a:ext>
            </a:extLst>
          </p:cNvPr>
          <p:cNvSpPr txBox="1"/>
          <p:nvPr/>
        </p:nvSpPr>
        <p:spPr>
          <a:xfrm>
            <a:off x="2135452" y="15346379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A5ACDE6-4E3C-979D-7327-BFD404F23556}"/>
              </a:ext>
            </a:extLst>
          </p:cNvPr>
          <p:cNvSpPr/>
          <p:nvPr/>
        </p:nvSpPr>
        <p:spPr>
          <a:xfrm>
            <a:off x="3044814" y="1199628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BE4CF1F-A7EE-7EE8-7284-2F840A927D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418" y="11404998"/>
            <a:ext cx="2282467" cy="215529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A312CCB1-FBFC-F45C-23F8-4E973A576764}"/>
              </a:ext>
            </a:extLst>
          </p:cNvPr>
          <p:cNvSpPr txBox="1"/>
          <p:nvPr/>
        </p:nvSpPr>
        <p:spPr>
          <a:xfrm>
            <a:off x="604315" y="1074301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E0016FD8-32CD-867E-9BD4-C44DEB0D24EC}"/>
              </a:ext>
            </a:extLst>
          </p:cNvPr>
          <p:cNvSpPr/>
          <p:nvPr/>
        </p:nvSpPr>
        <p:spPr>
          <a:xfrm>
            <a:off x="8744552" y="1196091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CA47F0A2-FE6C-7E6C-64DE-687FFECA31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8156" y="11369621"/>
            <a:ext cx="2282467" cy="2155291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50841D67-8D9B-FCAA-F739-3C4EFF71F8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800" y="15082218"/>
            <a:ext cx="1162786" cy="118773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DA7E6233-827D-E184-810B-33E0BB1E13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8655" y="15074781"/>
            <a:ext cx="949405" cy="117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602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8783</TotalTime>
  <Words>71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Office 2013 - Tema de 2022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20</cp:revision>
  <dcterms:created xsi:type="dcterms:W3CDTF">2022-05-27T18:05:23Z</dcterms:created>
  <dcterms:modified xsi:type="dcterms:W3CDTF">2026-03-20T20:20:58Z</dcterms:modified>
</cp:coreProperties>
</file>