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4"/>
  </p:notesMasterIdLst>
  <p:sldIdLst>
    <p:sldId id="260" r:id="rId2"/>
    <p:sldId id="261" r:id="rId3"/>
  </p:sldIdLst>
  <p:sldSz cx="7559675" cy="17279938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44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475C"/>
    <a:srgbClr val="5F9BD4"/>
    <a:srgbClr val="E9511C"/>
    <a:srgbClr val="DFE0E3"/>
    <a:srgbClr val="FEC201"/>
    <a:srgbClr val="ED2938"/>
    <a:srgbClr val="00B1AA"/>
    <a:srgbClr val="1DA17F"/>
    <a:srgbClr val="FF6401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20"/>
    <p:restoredTop sz="93966"/>
  </p:normalViewPr>
  <p:slideViewPr>
    <p:cSldViewPr snapToGrid="0" snapToObjects="1" showGuides="1">
      <p:cViewPr>
        <p:scale>
          <a:sx n="109" d="100"/>
          <a:sy n="109" d="100"/>
        </p:scale>
        <p:origin x="3384" y="-6104"/>
      </p:cViewPr>
      <p:guideLst>
        <p:guide orient="horz" pos="5444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01DB5-3B89-EC49-B35E-9194CBBBC47F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1143000"/>
            <a:ext cx="1349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E8BA3-F936-B54A-B723-BBAD09CEF2B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291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16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3383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2827991"/>
            <a:ext cx="6425724" cy="601597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9075969"/>
            <a:ext cx="5669756" cy="4171984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6322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8410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919997"/>
            <a:ext cx="1630055" cy="14643949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919997"/>
            <a:ext cx="4795669" cy="1464394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293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07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4307990"/>
            <a:ext cx="6520220" cy="7187973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11563964"/>
            <a:ext cx="6520220" cy="3779985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72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48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920001"/>
            <a:ext cx="6520220" cy="3339989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4235986"/>
            <a:ext cx="3198096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6311977"/>
            <a:ext cx="3198096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4235986"/>
            <a:ext cx="3213847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6311977"/>
            <a:ext cx="3213847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2220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636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805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2487995"/>
            <a:ext cx="3827085" cy="12279956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267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2487995"/>
            <a:ext cx="3827085" cy="12279956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849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920001"/>
            <a:ext cx="6520220" cy="3339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4599983"/>
            <a:ext cx="6520220" cy="10963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16015946"/>
            <a:ext cx="2551390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462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ingenieria@uai.cl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mailto:ingenieria@uai.cl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5022153" y="663439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1660989" y="11155452"/>
            <a:ext cx="21327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solidFill>
                  <a:srgbClr val="30475C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2400" baseline="30000" dirty="0">
              <a:latin typeface="MADETOMMY-LIGHT" panose="02000503000000020004" pitchFamily="2" charset="77"/>
            </a:endParaRPr>
          </a:p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571932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738840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10595173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91893" y="13066633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3"/>
              </a:rPr>
              <a:t>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632927"/>
            <a:ext cx="2122723" cy="458558"/>
          </a:xfrm>
          <a:prstGeom prst="rect">
            <a:avLst/>
          </a:prstGeom>
          <a:solidFill>
            <a:srgbClr val="3047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793968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0F37723-1858-C351-7F86-2EF4B40BF857}"/>
              </a:ext>
            </a:extLst>
          </p:cNvPr>
          <p:cNvSpPr/>
          <p:nvPr/>
        </p:nvSpPr>
        <p:spPr>
          <a:xfrm flipV="1">
            <a:off x="-20968" y="2344"/>
            <a:ext cx="7587436" cy="129519"/>
          </a:xfrm>
          <a:prstGeom prst="rect">
            <a:avLst/>
          </a:prstGeom>
          <a:solidFill>
            <a:srgbClr val="3047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DB022B21-9996-BE34-8C46-A20DB03D9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1" y="1285692"/>
            <a:ext cx="7559675" cy="4649200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7A7B4C15-51EF-3F93-85C8-6A406C1A8C9A}"/>
              </a:ext>
            </a:extLst>
          </p:cNvPr>
          <p:cNvSpPr/>
          <p:nvPr/>
        </p:nvSpPr>
        <p:spPr>
          <a:xfrm>
            <a:off x="8022" y="1299532"/>
            <a:ext cx="4405884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DE01858F-1A38-B7A3-3127-D23B8C9A3A2A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4BE0092-26CA-32F0-36FB-F0FCC75ED368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AC04DD0-8BF8-E8D8-7421-79AE565D93F2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49212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34ACDDB4-58B1-D414-133C-38B3EACFD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346" y="11036512"/>
            <a:ext cx="1272925" cy="1201999"/>
          </a:xfrm>
          <a:prstGeom prst="rect">
            <a:avLst/>
          </a:prstGeom>
        </p:spPr>
      </p:pic>
      <p:sp>
        <p:nvSpPr>
          <p:cNvPr id="45" name="Rectángulo 44">
            <a:extLst>
              <a:ext uri="{FF2B5EF4-FFF2-40B4-BE49-F238E27FC236}">
                <a16:creationId xmlns:a16="http://schemas.microsoft.com/office/drawing/2014/main" id="{4DC86661-EE0C-319D-E3DD-54ED69339153}"/>
              </a:ext>
            </a:extLst>
          </p:cNvPr>
          <p:cNvSpPr/>
          <p:nvPr/>
        </p:nvSpPr>
        <p:spPr>
          <a:xfrm>
            <a:off x="5268653" y="11622958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0F6620C2-C77F-4044-FD63-F4874BBC69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795" y="11032471"/>
            <a:ext cx="1272925" cy="120199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60E61B3-604B-6CD3-691A-CAD924E407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823" y="345912"/>
            <a:ext cx="3142325" cy="711589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B8A90059-155D-8091-8C01-1C1592E8CF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423" y="6392767"/>
            <a:ext cx="648301" cy="63712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EC68698-E1A9-2BF3-79A1-8F66E452A0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9780" y="6434683"/>
            <a:ext cx="466665" cy="595207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F41182E1-115B-98A2-C15D-AFF02EBDA26B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3047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6CF6DE0-40E5-1B72-D9B2-160C90AC94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FF49C90-F6BE-9F40-D083-75FF98FCA6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5022153" y="643668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090015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256923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9866119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68165" y="13562927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3"/>
              </a:rPr>
              <a:t>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151010"/>
            <a:ext cx="2122723" cy="458558"/>
          </a:xfrm>
          <a:prstGeom prst="rect">
            <a:avLst/>
          </a:prstGeom>
          <a:solidFill>
            <a:srgbClr val="3047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312051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DB022B21-9996-BE34-8C46-A20DB03D9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1" y="1285692"/>
            <a:ext cx="7559675" cy="4649200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7A7B4C15-51EF-3F93-85C8-6A406C1A8C9A}"/>
              </a:ext>
            </a:extLst>
          </p:cNvPr>
          <p:cNvSpPr/>
          <p:nvPr/>
        </p:nvSpPr>
        <p:spPr>
          <a:xfrm>
            <a:off x="8022" y="1299532"/>
            <a:ext cx="4405884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DE01858F-1A38-B7A3-3127-D23B8C9A3A2A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4BE0092-26CA-32F0-36FB-F0FCC75ED368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AC04DD0-8BF8-E8D8-7421-79AE565D93F2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29441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DBD9B107-5224-745F-AC08-1F8983B04E87}"/>
              </a:ext>
            </a:extLst>
          </p:cNvPr>
          <p:cNvSpPr/>
          <p:nvPr/>
        </p:nvSpPr>
        <p:spPr>
          <a:xfrm>
            <a:off x="5345523" y="11142159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BFBFD1C4-287C-2401-5294-B70A702A83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4523" y="10551672"/>
            <a:ext cx="1272925" cy="120199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9A2157F-70F8-7B0F-6441-CFFCD4C57CC9}"/>
              </a:ext>
            </a:extLst>
          </p:cNvPr>
          <p:cNvSpPr/>
          <p:nvPr/>
        </p:nvSpPr>
        <p:spPr>
          <a:xfrm>
            <a:off x="1779165" y="12546412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04A8A25-F1CF-58AD-011C-A6257F1C90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165" y="11955925"/>
            <a:ext cx="1272925" cy="120199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16FC5C6-DFE4-8745-7BC5-8235A67EC933}"/>
              </a:ext>
            </a:extLst>
          </p:cNvPr>
          <p:cNvSpPr/>
          <p:nvPr/>
        </p:nvSpPr>
        <p:spPr>
          <a:xfrm>
            <a:off x="5352486" y="12552163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05E9932-D1CF-B440-5F95-D89CE5449C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1486" y="11961676"/>
            <a:ext cx="1272925" cy="120199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82A87A6-96EE-C8F0-9D12-F1757138C6E1}"/>
              </a:ext>
            </a:extLst>
          </p:cNvPr>
          <p:cNvSpPr txBox="1"/>
          <p:nvPr/>
        </p:nvSpPr>
        <p:spPr>
          <a:xfrm>
            <a:off x="341964" y="10173593"/>
            <a:ext cx="37997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800" baseline="30000" dirty="0">
                <a:solidFill>
                  <a:srgbClr val="30475C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7DB792F-C62D-AF6A-847D-95E94C29AB40}"/>
              </a:ext>
            </a:extLst>
          </p:cNvPr>
          <p:cNvSpPr/>
          <p:nvPr/>
        </p:nvSpPr>
        <p:spPr>
          <a:xfrm>
            <a:off x="1779165" y="11132196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FED464EB-3873-E09B-C5FB-757063E1C7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165" y="10541709"/>
            <a:ext cx="1272925" cy="1201999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F9B3DBA3-9F20-E7FC-F5ED-044AA7DB0D29}"/>
              </a:ext>
            </a:extLst>
          </p:cNvPr>
          <p:cNvSpPr/>
          <p:nvPr/>
        </p:nvSpPr>
        <p:spPr>
          <a:xfrm flipV="1">
            <a:off x="0" y="-13975"/>
            <a:ext cx="7567696" cy="149882"/>
          </a:xfrm>
          <a:prstGeom prst="rect">
            <a:avLst/>
          </a:prstGeom>
          <a:solidFill>
            <a:srgbClr val="3047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D0E6D104-F100-4F22-54C1-D4B0D5D389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823" y="345912"/>
            <a:ext cx="3142325" cy="711589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80BCEB50-EB1C-927F-9C93-4AB3CB42C0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674" y="6266120"/>
            <a:ext cx="648301" cy="637123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D19A6D99-9562-9A7E-FB3E-9C78EE71AD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1497" y="6236894"/>
            <a:ext cx="670656" cy="60917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3FBC636C-A6C5-FA08-7334-A763CC90D406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3047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C6B613F-BA82-393B-A64D-75000E54E5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5F11116-1CCC-83E6-DFDB-12708AC08D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04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25091</TotalTime>
  <Words>250</Words>
  <Application>Microsoft Macintosh PowerPoint</Application>
  <PresentationFormat>Personalizado</PresentationFormat>
  <Paragraphs>39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Francisca Antonia Sierralta Hahn</cp:lastModifiedBy>
  <cp:revision>49</cp:revision>
  <cp:lastPrinted>2020-05-15T21:01:19Z</cp:lastPrinted>
  <dcterms:created xsi:type="dcterms:W3CDTF">2020-05-04T20:56:21Z</dcterms:created>
  <dcterms:modified xsi:type="dcterms:W3CDTF">2026-06-23T18:52:29Z</dcterms:modified>
</cp:coreProperties>
</file>