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DFE0E3"/>
    <a:srgbClr val="5F9BD4"/>
    <a:srgbClr val="FEC201"/>
    <a:srgbClr val="ED2938"/>
    <a:srgbClr val="00B1AA"/>
    <a:srgbClr val="1DA17F"/>
    <a:srgbClr val="FF6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31"/>
    <p:restoredTop sz="93966"/>
  </p:normalViewPr>
  <p:slideViewPr>
    <p:cSldViewPr snapToGrid="0" snapToObjects="1" showGuides="1">
      <p:cViewPr>
        <p:scale>
          <a:sx n="136" d="100"/>
          <a:sy n="136" d="100"/>
        </p:scale>
        <p:origin x="2800" y="-8016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</a:t>
            </a:r>
            <a:r>
              <a:rPr lang="es-ES_tradnl" sz="24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0FE72B0-02C8-6E32-04DE-8C3468913B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83" y="1298992"/>
            <a:ext cx="7601319" cy="463287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-13883" y="1298992"/>
            <a:ext cx="4588077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13883" y="12942"/>
            <a:ext cx="7587436" cy="129519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56531EB3-C015-D915-D9CF-DB8CCACBF7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6392813"/>
            <a:ext cx="714174" cy="677445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BE358E8-3D81-E21C-5219-9B3CBCBEB4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6677" y="6392430"/>
            <a:ext cx="520572" cy="66684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7A87242-C0A7-1562-7BAA-676B570EB9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64" y="367985"/>
            <a:ext cx="2911376" cy="66011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D6B6FF5-B440-0470-7D02-AA38032BE7DD}"/>
              </a:ext>
            </a:extLst>
          </p:cNvPr>
          <p:cNvSpPr/>
          <p:nvPr/>
        </p:nvSpPr>
        <p:spPr>
          <a:xfrm flipV="1">
            <a:off x="0" y="17194062"/>
            <a:ext cx="7559675" cy="96036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3537C65-C38F-AFAA-5013-4F6AB76F6B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103369E-6FC8-214A-88F7-4EE7AC260D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861C8C6-1AD8-A234-3800-57539C7C5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61" y="1298992"/>
            <a:ext cx="7559675" cy="46328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VÍA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42049" y="7270515"/>
            <a:ext cx="2122723" cy="458558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80132" y="7431556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6E9D7AF2-7A75-6D04-F9A5-A8C6D3C6579C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C8243CC-725F-C53D-19C2-746B9902EB37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523F1AF-5B70-69E0-BD8B-AED26B543A49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5BA267A-FE3F-F06D-C78A-B70E1E33387E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BAA08F3-0157-E7D5-37C5-CF05B6B2C125}"/>
              </a:ext>
            </a:extLst>
          </p:cNvPr>
          <p:cNvSpPr/>
          <p:nvPr/>
        </p:nvSpPr>
        <p:spPr>
          <a:xfrm flipV="1">
            <a:off x="-13883" y="12942"/>
            <a:ext cx="7587436" cy="129519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6BBA4F6C-C5A4-AE86-130D-E0F97F35BF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65" y="6209666"/>
            <a:ext cx="714174" cy="677445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4C179D6A-9A31-64E2-45AA-5AB61F2107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426" y="6218854"/>
            <a:ext cx="633968" cy="56140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DFA89F3-CC91-5A34-BDE1-C044647501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64" y="367985"/>
            <a:ext cx="2911376" cy="66011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5BBEC39-B79F-8CD5-95B2-7634D0F5F1B1}"/>
              </a:ext>
            </a:extLst>
          </p:cNvPr>
          <p:cNvSpPr txBox="1"/>
          <p:nvPr/>
        </p:nvSpPr>
        <p:spPr>
          <a:xfrm>
            <a:off x="8797771" y="16041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8BEE4E6-5D5E-73E2-AC0A-59E4A3785476}"/>
              </a:ext>
            </a:extLst>
          </p:cNvPr>
          <p:cNvSpPr/>
          <p:nvPr/>
        </p:nvSpPr>
        <p:spPr>
          <a:xfrm flipV="1">
            <a:off x="0" y="17194062"/>
            <a:ext cx="7559675" cy="96036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FA82F63D-4A83-574C-3DAC-A1B88EA84F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D9E4CC4-9842-C4E9-E9F3-41C447486C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29025</TotalTime>
  <Words>249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60</cp:revision>
  <cp:lastPrinted>2020-05-15T21:01:19Z</cp:lastPrinted>
  <dcterms:created xsi:type="dcterms:W3CDTF">2020-05-04T20:56:21Z</dcterms:created>
  <dcterms:modified xsi:type="dcterms:W3CDTF">2026-06-23T18:48:09Z</dcterms:modified>
</cp:coreProperties>
</file>