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4"/>
  </p:notesMasterIdLst>
  <p:sldIdLst>
    <p:sldId id="260" r:id="rId2"/>
    <p:sldId id="261" r:id="rId3"/>
  </p:sldIdLst>
  <p:sldSz cx="7559675" cy="17279938"/>
  <p:notesSz cx="6858000" cy="9144000"/>
  <p:defaultTextStyle>
    <a:defPPr>
      <a:defRPr lang="es-ES_trad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444" userDrawn="1">
          <p15:clr>
            <a:srgbClr val="A4A3A4"/>
          </p15:clr>
        </p15:guide>
        <p15:guide id="2" pos="23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095B7"/>
    <a:srgbClr val="E9511C"/>
    <a:srgbClr val="DFE0E3"/>
    <a:srgbClr val="5F9BD4"/>
    <a:srgbClr val="FEC201"/>
    <a:srgbClr val="ED2938"/>
    <a:srgbClr val="00B1AA"/>
    <a:srgbClr val="1DA17F"/>
    <a:srgbClr val="FF6401"/>
    <a:srgbClr val="6918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520"/>
    <p:restoredTop sz="93966"/>
  </p:normalViewPr>
  <p:slideViewPr>
    <p:cSldViewPr snapToGrid="0" snapToObjects="1" showGuides="1">
      <p:cViewPr varScale="1">
        <p:scale>
          <a:sx n="50" d="100"/>
          <a:sy n="50" d="100"/>
        </p:scale>
        <p:origin x="4768" y="200"/>
      </p:cViewPr>
      <p:guideLst>
        <p:guide orient="horz" pos="5444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201DB5-3B89-EC49-B35E-9194CBBBC47F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2754313" y="1143000"/>
            <a:ext cx="13493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_tradnl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EE8BA3-F936-B54A-B723-BBAD09CEF2BA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329144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1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511604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_tradn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EE8BA3-F936-B54A-B723-BBAD09CEF2BA}" type="slidenum">
              <a:rPr lang="es-ES_tradnl" smtClean="0"/>
              <a:t>2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63383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66976" y="2827991"/>
            <a:ext cx="6425724" cy="6015978"/>
          </a:xfrm>
        </p:spPr>
        <p:txBody>
          <a:bodyPr anchor="b"/>
          <a:lstStyle>
            <a:lvl1pPr algn="ctr"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44960" y="9075969"/>
            <a:ext cx="5669756" cy="4171984"/>
          </a:xfrm>
        </p:spPr>
        <p:txBody>
          <a:bodyPr/>
          <a:lstStyle>
            <a:lvl1pPr marL="0" indent="0" algn="ctr">
              <a:buNone/>
              <a:defRPr sz="1984"/>
            </a:lvl1pPr>
            <a:lvl2pPr marL="377967" indent="0" algn="ctr">
              <a:buNone/>
              <a:defRPr sz="1653"/>
            </a:lvl2pPr>
            <a:lvl3pPr marL="755934" indent="0" algn="ctr">
              <a:buNone/>
              <a:defRPr sz="1488"/>
            </a:lvl3pPr>
            <a:lvl4pPr marL="1133902" indent="0" algn="ctr">
              <a:buNone/>
              <a:defRPr sz="1323"/>
            </a:lvl4pPr>
            <a:lvl5pPr marL="1511869" indent="0" algn="ctr">
              <a:buNone/>
              <a:defRPr sz="1323"/>
            </a:lvl5pPr>
            <a:lvl6pPr marL="1889836" indent="0" algn="ctr">
              <a:buNone/>
              <a:defRPr sz="1323"/>
            </a:lvl6pPr>
            <a:lvl7pPr marL="2267803" indent="0" algn="ctr">
              <a:buNone/>
              <a:defRPr sz="1323"/>
            </a:lvl7pPr>
            <a:lvl8pPr marL="2645771" indent="0" algn="ctr">
              <a:buNone/>
              <a:defRPr sz="1323"/>
            </a:lvl8pPr>
            <a:lvl9pPr marL="3023738" indent="0" algn="ctr">
              <a:buNone/>
              <a:defRPr sz="1323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632255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0841038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409893" y="919997"/>
            <a:ext cx="1630055" cy="14643949"/>
          </a:xfrm>
        </p:spPr>
        <p:txBody>
          <a:bodyPr vert="eaVert"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9728" y="919997"/>
            <a:ext cx="4795669" cy="14643949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82935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0793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791" y="4307990"/>
            <a:ext cx="6520220" cy="7187973"/>
          </a:xfrm>
        </p:spPr>
        <p:txBody>
          <a:bodyPr anchor="b"/>
          <a:lstStyle>
            <a:lvl1pPr>
              <a:defRPr sz="4960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5791" y="11563964"/>
            <a:ext cx="6520220" cy="3779985"/>
          </a:xfrm>
        </p:spPr>
        <p:txBody>
          <a:bodyPr/>
          <a:lstStyle>
            <a:lvl1pPr marL="0" indent="0">
              <a:buNone/>
              <a:defRPr sz="1984">
                <a:solidFill>
                  <a:schemeClr val="tx1"/>
                </a:solidFill>
              </a:defRPr>
            </a:lvl1pPr>
            <a:lvl2pPr marL="377967" indent="0">
              <a:buNone/>
              <a:defRPr sz="1653">
                <a:solidFill>
                  <a:schemeClr val="tx1">
                    <a:tint val="75000"/>
                  </a:schemeClr>
                </a:solidFill>
              </a:defRPr>
            </a:lvl2pPr>
            <a:lvl3pPr marL="755934" indent="0">
              <a:buNone/>
              <a:defRPr sz="1488">
                <a:solidFill>
                  <a:schemeClr val="tx1">
                    <a:tint val="75000"/>
                  </a:schemeClr>
                </a:solidFill>
              </a:defRPr>
            </a:lvl3pPr>
            <a:lvl4pPr marL="1133902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4pPr>
            <a:lvl5pPr marL="1511869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5pPr>
            <a:lvl6pPr marL="1889836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6pPr>
            <a:lvl7pPr marL="2267803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7pPr>
            <a:lvl8pPr marL="2645771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8pPr>
            <a:lvl9pPr marL="3023738" indent="0">
              <a:buNone/>
              <a:defRPr sz="132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3472596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9728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27085" y="4599983"/>
            <a:ext cx="3212862" cy="1096396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254812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920001"/>
            <a:ext cx="6520220" cy="3339989"/>
          </a:xfrm>
        </p:spPr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20713" y="4235986"/>
            <a:ext cx="3198096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713" y="6311977"/>
            <a:ext cx="3198096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27086" y="4235986"/>
            <a:ext cx="3213847" cy="2075991"/>
          </a:xfrm>
        </p:spPr>
        <p:txBody>
          <a:bodyPr anchor="b"/>
          <a:lstStyle>
            <a:lvl1pPr marL="0" indent="0">
              <a:buNone/>
              <a:defRPr sz="1984" b="1"/>
            </a:lvl1pPr>
            <a:lvl2pPr marL="377967" indent="0">
              <a:buNone/>
              <a:defRPr sz="1653" b="1"/>
            </a:lvl2pPr>
            <a:lvl3pPr marL="755934" indent="0">
              <a:buNone/>
              <a:defRPr sz="1488" b="1"/>
            </a:lvl3pPr>
            <a:lvl4pPr marL="1133902" indent="0">
              <a:buNone/>
              <a:defRPr sz="1323" b="1"/>
            </a:lvl4pPr>
            <a:lvl5pPr marL="1511869" indent="0">
              <a:buNone/>
              <a:defRPr sz="1323" b="1"/>
            </a:lvl5pPr>
            <a:lvl6pPr marL="1889836" indent="0">
              <a:buNone/>
              <a:defRPr sz="1323" b="1"/>
            </a:lvl6pPr>
            <a:lvl7pPr marL="2267803" indent="0">
              <a:buNone/>
              <a:defRPr sz="1323" b="1"/>
            </a:lvl7pPr>
            <a:lvl8pPr marL="2645771" indent="0">
              <a:buNone/>
              <a:defRPr sz="1323" b="1"/>
            </a:lvl8pPr>
            <a:lvl9pPr marL="3023738" indent="0">
              <a:buNone/>
              <a:defRPr sz="1323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27086" y="6311977"/>
            <a:ext cx="3213847" cy="9283968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722200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46365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89805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13847" y="2487995"/>
            <a:ext cx="3827085" cy="12279956"/>
          </a:xfrm>
        </p:spPr>
        <p:txBody>
          <a:bodyPr/>
          <a:lstStyle>
            <a:lvl1pPr>
              <a:defRPr sz="2645"/>
            </a:lvl1pPr>
            <a:lvl2pPr>
              <a:defRPr sz="2315"/>
            </a:lvl2pPr>
            <a:lvl3pPr>
              <a:defRPr sz="1984"/>
            </a:lvl3pPr>
            <a:lvl4pPr>
              <a:defRPr sz="1653"/>
            </a:lvl4pPr>
            <a:lvl5pPr>
              <a:defRPr sz="1653"/>
            </a:lvl5pPr>
            <a:lvl6pPr>
              <a:defRPr sz="1653"/>
            </a:lvl6pPr>
            <a:lvl7pPr>
              <a:defRPr sz="1653"/>
            </a:lvl7pPr>
            <a:lvl8pPr>
              <a:defRPr sz="1653"/>
            </a:lvl8pPr>
            <a:lvl9pPr>
              <a:defRPr sz="1653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1526761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0712" y="1151996"/>
            <a:ext cx="2438192" cy="4031986"/>
          </a:xfrm>
        </p:spPr>
        <p:txBody>
          <a:bodyPr anchor="b"/>
          <a:lstStyle>
            <a:lvl1pPr>
              <a:defRPr sz="2645"/>
            </a:lvl1pPr>
          </a:lstStyle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13847" y="2487995"/>
            <a:ext cx="3827085" cy="12279956"/>
          </a:xfrm>
        </p:spPr>
        <p:txBody>
          <a:bodyPr anchor="t"/>
          <a:lstStyle>
            <a:lvl1pPr marL="0" indent="0">
              <a:buNone/>
              <a:defRPr sz="2645"/>
            </a:lvl1pPr>
            <a:lvl2pPr marL="377967" indent="0">
              <a:buNone/>
              <a:defRPr sz="2315"/>
            </a:lvl2pPr>
            <a:lvl3pPr marL="755934" indent="0">
              <a:buNone/>
              <a:defRPr sz="1984"/>
            </a:lvl3pPr>
            <a:lvl4pPr marL="1133902" indent="0">
              <a:buNone/>
              <a:defRPr sz="1653"/>
            </a:lvl4pPr>
            <a:lvl5pPr marL="1511869" indent="0">
              <a:buNone/>
              <a:defRPr sz="1653"/>
            </a:lvl5pPr>
            <a:lvl6pPr marL="1889836" indent="0">
              <a:buNone/>
              <a:defRPr sz="1653"/>
            </a:lvl6pPr>
            <a:lvl7pPr marL="2267803" indent="0">
              <a:buNone/>
              <a:defRPr sz="1653"/>
            </a:lvl7pPr>
            <a:lvl8pPr marL="2645771" indent="0">
              <a:buNone/>
              <a:defRPr sz="1653"/>
            </a:lvl8pPr>
            <a:lvl9pPr marL="3023738" indent="0">
              <a:buNone/>
              <a:defRPr sz="1653"/>
            </a:lvl9pPr>
          </a:lstStyle>
          <a:p>
            <a:r>
              <a:rPr lang="es-ES"/>
              <a:t>Arrastre la imagen al marcador de posición o haga clic en el icono para agregar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20712" y="5183981"/>
            <a:ext cx="2438192" cy="9603967"/>
          </a:xfrm>
        </p:spPr>
        <p:txBody>
          <a:bodyPr/>
          <a:lstStyle>
            <a:lvl1pPr marL="0" indent="0">
              <a:buNone/>
              <a:defRPr sz="1323"/>
            </a:lvl1pPr>
            <a:lvl2pPr marL="377967" indent="0">
              <a:buNone/>
              <a:defRPr sz="1157"/>
            </a:lvl2pPr>
            <a:lvl3pPr marL="755934" indent="0">
              <a:buNone/>
              <a:defRPr sz="992"/>
            </a:lvl3pPr>
            <a:lvl4pPr marL="1133902" indent="0">
              <a:buNone/>
              <a:defRPr sz="827"/>
            </a:lvl4pPr>
            <a:lvl5pPr marL="1511869" indent="0">
              <a:buNone/>
              <a:defRPr sz="827"/>
            </a:lvl5pPr>
            <a:lvl6pPr marL="1889836" indent="0">
              <a:buNone/>
              <a:defRPr sz="827"/>
            </a:lvl6pPr>
            <a:lvl7pPr marL="2267803" indent="0">
              <a:buNone/>
              <a:defRPr sz="827"/>
            </a:lvl7pPr>
            <a:lvl8pPr marL="2645771" indent="0">
              <a:buNone/>
              <a:defRPr sz="827"/>
            </a:lvl8pPr>
            <a:lvl9pPr marL="3023738" indent="0">
              <a:buNone/>
              <a:defRPr sz="827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7849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19728" y="920001"/>
            <a:ext cx="6520220" cy="33399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Clic para editar título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9728" y="4599983"/>
            <a:ext cx="6520220" cy="109639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9728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056CF6-0E17-B244-83FF-642961127079}" type="datetimeFigureOut">
              <a:rPr lang="es-ES_tradnl" smtClean="0"/>
              <a:t>19/3/26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04143" y="16015946"/>
            <a:ext cx="2551390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339020" y="16015946"/>
            <a:ext cx="1700927" cy="9199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9D831B-E72C-204C-AF44-DCC8421196B7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46224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755934" rtl="0" eaLnBrk="1" latinLnBrk="0" hangingPunct="1">
        <a:lnSpc>
          <a:spcPct val="90000"/>
        </a:lnSpc>
        <a:spcBef>
          <a:spcPct val="0"/>
        </a:spcBef>
        <a:buNone/>
        <a:defRPr sz="363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8984" indent="-188984" algn="l" defTabSz="755934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315" kern="1200">
          <a:solidFill>
            <a:schemeClr val="tx1"/>
          </a:solidFill>
          <a:latin typeface="+mn-lt"/>
          <a:ea typeface="+mn-ea"/>
          <a:cs typeface="+mn-cs"/>
        </a:defRPr>
      </a:lvl1pPr>
      <a:lvl2pPr marL="566951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944918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653" kern="1200">
          <a:solidFill>
            <a:schemeClr val="tx1"/>
          </a:solidFill>
          <a:latin typeface="+mn-lt"/>
          <a:ea typeface="+mn-ea"/>
          <a:cs typeface="+mn-cs"/>
        </a:defRPr>
      </a:lvl3pPr>
      <a:lvl4pPr marL="1322885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700853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2078820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456787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834754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212722" indent="-188984" algn="l" defTabSz="755934" rtl="0" eaLnBrk="1" latinLnBrk="0" hangingPunct="1">
        <a:lnSpc>
          <a:spcPct val="90000"/>
        </a:lnSpc>
        <a:spcBef>
          <a:spcPts val="413"/>
        </a:spcBef>
        <a:buFont typeface="Arial" panose="020B0604020202020204" pitchFamily="34" charset="0"/>
        <a:buChar char="•"/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1pPr>
      <a:lvl2pPr marL="377967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2pPr>
      <a:lvl3pPr marL="755934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3pPr>
      <a:lvl4pPr marL="1133902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4pPr>
      <a:lvl5pPr marL="1511869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5pPr>
      <a:lvl6pPr marL="1889836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6pPr>
      <a:lvl7pPr marL="2267803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7pPr>
      <a:lvl8pPr marL="2645771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8pPr>
      <a:lvl9pPr marL="3023738" algn="l" defTabSz="755934" rtl="0" eaLnBrk="1" latinLnBrk="0" hangingPunct="1">
        <a:defRPr sz="148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ingenieria@uai.cl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hyperlink" Target="mailto:ingenieria@uai.cl" TargetMode="External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5022153" y="663439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8" name="Rectángulo 17"/>
          <p:cNvSpPr/>
          <p:nvPr/>
        </p:nvSpPr>
        <p:spPr>
          <a:xfrm>
            <a:off x="1660989" y="11155452"/>
            <a:ext cx="213273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</a:t>
            </a:r>
          </a:p>
          <a:p>
            <a:endParaRPr lang="es-ES_tradnl" sz="2400" baseline="30000" dirty="0">
              <a:latin typeface="MADETOMMY-LIGHT" panose="02000503000000020004" pitchFamily="2" charset="77"/>
            </a:endParaRPr>
          </a:p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571932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738840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10595173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91893" y="13066633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3"/>
              </a:rPr>
              <a:t>corporate@uai.cl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632927"/>
            <a:ext cx="2122723" cy="4585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793968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0F37723-1858-C351-7F86-2EF4B40BF857}"/>
              </a:ext>
            </a:extLst>
          </p:cNvPr>
          <p:cNvSpPr/>
          <p:nvPr/>
        </p:nvSpPr>
        <p:spPr>
          <a:xfrm flipV="1">
            <a:off x="-13881" y="6178"/>
            <a:ext cx="7587436" cy="129519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B022B21-9996-BE34-8C46-A20DB03D9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1" y="1285692"/>
            <a:ext cx="7559675" cy="4649200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7A7B4C15-51EF-3F93-85C8-6A406C1A8C9A}"/>
              </a:ext>
            </a:extLst>
          </p:cNvPr>
          <p:cNvSpPr/>
          <p:nvPr/>
        </p:nvSpPr>
        <p:spPr>
          <a:xfrm>
            <a:off x="8022" y="1299532"/>
            <a:ext cx="4405884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E01858F-1A38-B7A3-3127-D23B8C9A3A2A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4BE0092-26CA-32F0-36FB-F0FCC75ED368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AC04DD0-8BF8-E8D8-7421-79AE565D93F2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49212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pic>
        <p:nvPicPr>
          <p:cNvPr id="42" name="Imagen 41">
            <a:extLst>
              <a:ext uri="{FF2B5EF4-FFF2-40B4-BE49-F238E27FC236}">
                <a16:creationId xmlns:a16="http://schemas.microsoft.com/office/drawing/2014/main" id="{34ACDDB4-58B1-D414-133C-38B3EACFDE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8346" y="11036512"/>
            <a:ext cx="1272925" cy="1201999"/>
          </a:xfrm>
          <a:prstGeom prst="rect">
            <a:avLst/>
          </a:prstGeom>
        </p:spPr>
      </p:pic>
      <p:sp>
        <p:nvSpPr>
          <p:cNvPr id="45" name="Rectángulo 44">
            <a:extLst>
              <a:ext uri="{FF2B5EF4-FFF2-40B4-BE49-F238E27FC236}">
                <a16:creationId xmlns:a16="http://schemas.microsoft.com/office/drawing/2014/main" id="{4DC86661-EE0C-319D-E3DD-54ED69339153}"/>
              </a:ext>
            </a:extLst>
          </p:cNvPr>
          <p:cNvSpPr/>
          <p:nvPr/>
        </p:nvSpPr>
        <p:spPr>
          <a:xfrm>
            <a:off x="5268653" y="11622958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0F6620C2-C77F-4044-FD63-F4874BBC69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1795" y="11032471"/>
            <a:ext cx="1272925" cy="1201999"/>
          </a:xfrm>
          <a:prstGeom prst="rect">
            <a:avLst/>
          </a:prstGeom>
        </p:spPr>
      </p:pic>
      <p:pic>
        <p:nvPicPr>
          <p:cNvPr id="3" name="Gráfico 2">
            <a:extLst>
              <a:ext uri="{FF2B5EF4-FFF2-40B4-BE49-F238E27FC236}">
                <a16:creationId xmlns:a16="http://schemas.microsoft.com/office/drawing/2014/main" id="{DA7482B6-5036-EA4F-C00B-DC901209114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2610" y="442281"/>
            <a:ext cx="3130969" cy="572349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25E700E4-3EAD-8FE0-B871-F612357E595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1893" y="6406316"/>
            <a:ext cx="644560" cy="62781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A84309F5-69E7-BC41-A66D-55E8D2D5F41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73060" y="6418018"/>
            <a:ext cx="460105" cy="612565"/>
          </a:xfrm>
          <a:prstGeom prst="rect">
            <a:avLst/>
          </a:prstGeom>
        </p:spPr>
      </p:pic>
      <p:sp>
        <p:nvSpPr>
          <p:cNvPr id="5" name="Rectángulo 4">
            <a:extLst>
              <a:ext uri="{FF2B5EF4-FFF2-40B4-BE49-F238E27FC236}">
                <a16:creationId xmlns:a16="http://schemas.microsoft.com/office/drawing/2014/main" id="{6AA3E60F-B4A9-2C41-D4BB-A0A3D2993A64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5BCA38CF-FBEF-35F2-E1BF-A69D3B60D24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798D5F16-591E-B381-DD3D-F026A6BE53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4491813"/>
            <a:ext cx="7559675" cy="166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0635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ángulo 11"/>
          <p:cNvSpPr/>
          <p:nvPr/>
        </p:nvSpPr>
        <p:spPr>
          <a:xfrm>
            <a:off x="5022153" y="6436685"/>
            <a:ext cx="1968400" cy="3139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16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ONLINE VIA ZOOM</a:t>
            </a: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368165" y="8090015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Rectángulo 26"/>
          <p:cNvSpPr/>
          <p:nvPr/>
        </p:nvSpPr>
        <p:spPr>
          <a:xfrm>
            <a:off x="341964" y="8256923"/>
            <a:ext cx="6875747" cy="1446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breaking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inequalities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a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common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toolbox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integer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programming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heavily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used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practice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can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yield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 vital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improvement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while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running standard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algorithms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as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Branch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and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Bound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other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hand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our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knowledge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regarding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to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automatically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break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symmetries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in general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problems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still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lacking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Moreover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,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theoretical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implications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of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how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different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techniques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affect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the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resulting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formulation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are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not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well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understood</a:t>
            </a:r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.</a:t>
            </a:r>
          </a:p>
        </p:txBody>
      </p:sp>
      <p:cxnSp>
        <p:nvCxnSpPr>
          <p:cNvPr id="28" name="Conector recto 27"/>
          <p:cNvCxnSpPr/>
          <p:nvPr/>
        </p:nvCxnSpPr>
        <p:spPr>
          <a:xfrm flipV="1">
            <a:off x="368165" y="9866119"/>
            <a:ext cx="6809171" cy="11618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ángulo 31"/>
          <p:cNvSpPr/>
          <p:nvPr/>
        </p:nvSpPr>
        <p:spPr>
          <a:xfrm>
            <a:off x="368165" y="13684304"/>
            <a:ext cx="3778250" cy="70788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CONTACTO</a:t>
            </a:r>
            <a:r>
              <a:rPr lang="es-ES_tradnl" sz="2400" baseline="30000" dirty="0">
                <a:solidFill>
                  <a:srgbClr val="E9511C"/>
                </a:solidFill>
                <a:latin typeface="MADETOMMY-LIGHT" panose="02000503000000020004" pitchFamily="2" charset="77"/>
              </a:rPr>
              <a:t>: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  <a:hlinkClick r:id="rId3"/>
              </a:rPr>
              <a:t>corporate@uai.cl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  <a:p>
            <a:r>
              <a:rPr lang="is-IS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  <a:ea typeface="Trebuchet MS" charset="0"/>
                <a:cs typeface="Trebuchet MS" charset="0"/>
              </a:rPr>
              <a:t>(+56 2) 2331 1495</a:t>
            </a:r>
            <a:endParaRPr lang="es-ES_tradnl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  <a:ea typeface="Trebuchet MS" charset="0"/>
              <a:cs typeface="Trebuchet MS" charset="0"/>
            </a:endParaRPr>
          </a:p>
        </p:txBody>
      </p:sp>
      <p:sp>
        <p:nvSpPr>
          <p:cNvPr id="20" name="Rectángulo 19"/>
          <p:cNvSpPr/>
          <p:nvPr/>
        </p:nvSpPr>
        <p:spPr>
          <a:xfrm>
            <a:off x="2718475" y="7151010"/>
            <a:ext cx="2122723" cy="45855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latin typeface="MADETOMMY-LIGHT" panose="02000503000000020004" pitchFamily="2" charset="77"/>
            </a:endParaRPr>
          </a:p>
        </p:txBody>
      </p:sp>
      <p:sp>
        <p:nvSpPr>
          <p:cNvPr id="21" name="Rectángulo 20"/>
          <p:cNvSpPr/>
          <p:nvPr/>
        </p:nvSpPr>
        <p:spPr>
          <a:xfrm>
            <a:off x="2856558" y="7312051"/>
            <a:ext cx="1846555" cy="2975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2000" b="1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INSCRÍBETE AQUÍ</a:t>
            </a:r>
            <a:endParaRPr lang="en-US" sz="2000" b="1" baseline="30000" dirty="0">
              <a:solidFill>
                <a:schemeClr val="bg1"/>
              </a:solidFill>
              <a:latin typeface="MADETOMMY-LIGHT" panose="02000503000000020004" pitchFamily="2" charset="77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A0F37723-1858-C351-7F86-2EF4B40BF857}"/>
              </a:ext>
            </a:extLst>
          </p:cNvPr>
          <p:cNvSpPr/>
          <p:nvPr/>
        </p:nvSpPr>
        <p:spPr>
          <a:xfrm flipV="1">
            <a:off x="-19740" y="7212"/>
            <a:ext cx="7587436" cy="129519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DB022B21-9996-BE34-8C46-A20DB03D9D1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1" y="1285692"/>
            <a:ext cx="7559675" cy="4649200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7A7B4C15-51EF-3F93-85C8-6A406C1A8C9A}"/>
              </a:ext>
            </a:extLst>
          </p:cNvPr>
          <p:cNvSpPr/>
          <p:nvPr/>
        </p:nvSpPr>
        <p:spPr>
          <a:xfrm>
            <a:off x="8022" y="1299532"/>
            <a:ext cx="4405884" cy="463287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29" name="Rectángulo 28">
            <a:extLst>
              <a:ext uri="{FF2B5EF4-FFF2-40B4-BE49-F238E27FC236}">
                <a16:creationId xmlns:a16="http://schemas.microsoft.com/office/drawing/2014/main" id="{DE01858F-1A38-B7A3-3127-D23B8C9A3A2A}"/>
              </a:ext>
            </a:extLst>
          </p:cNvPr>
          <p:cNvSpPr/>
          <p:nvPr/>
        </p:nvSpPr>
        <p:spPr>
          <a:xfrm>
            <a:off x="358346" y="3382702"/>
            <a:ext cx="403164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60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60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34" name="CuadroTexto 33">
            <a:extLst>
              <a:ext uri="{FF2B5EF4-FFF2-40B4-BE49-F238E27FC236}">
                <a16:creationId xmlns:a16="http://schemas.microsoft.com/office/drawing/2014/main" id="{14BE0092-26CA-32F0-36FB-F0FCC75ED368}"/>
              </a:ext>
            </a:extLst>
          </p:cNvPr>
          <p:cNvSpPr txBox="1"/>
          <p:nvPr/>
        </p:nvSpPr>
        <p:spPr>
          <a:xfrm>
            <a:off x="368165" y="2811975"/>
            <a:ext cx="2350310" cy="5027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40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EAC04DD0-8BF8-E8D8-7421-79AE565D93F2}"/>
              </a:ext>
            </a:extLst>
          </p:cNvPr>
          <p:cNvSpPr/>
          <p:nvPr/>
        </p:nvSpPr>
        <p:spPr>
          <a:xfrm flipV="1">
            <a:off x="2428080" y="2887748"/>
            <a:ext cx="1242630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AE99F90F-B9E7-DA52-4EA2-A593CC22610A}"/>
              </a:ext>
            </a:extLst>
          </p:cNvPr>
          <p:cNvSpPr txBox="1"/>
          <p:nvPr/>
        </p:nvSpPr>
        <p:spPr>
          <a:xfrm>
            <a:off x="1138256" y="6294418"/>
            <a:ext cx="2983317" cy="6668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43" name="Rectángulo 42">
            <a:extLst>
              <a:ext uri="{FF2B5EF4-FFF2-40B4-BE49-F238E27FC236}">
                <a16:creationId xmlns:a16="http://schemas.microsoft.com/office/drawing/2014/main" id="{DBD9B107-5224-745F-AC08-1F8983B04E87}"/>
              </a:ext>
            </a:extLst>
          </p:cNvPr>
          <p:cNvSpPr/>
          <p:nvPr/>
        </p:nvSpPr>
        <p:spPr>
          <a:xfrm>
            <a:off x="5345523" y="11142159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4" name="Imagen 43">
            <a:extLst>
              <a:ext uri="{FF2B5EF4-FFF2-40B4-BE49-F238E27FC236}">
                <a16:creationId xmlns:a16="http://schemas.microsoft.com/office/drawing/2014/main" id="{BFBFD1C4-287C-2401-5294-B70A702A83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34523" y="10551672"/>
            <a:ext cx="1272925" cy="1201999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9A2157F-70F8-7B0F-6441-CFFCD4C57CC9}"/>
              </a:ext>
            </a:extLst>
          </p:cNvPr>
          <p:cNvSpPr/>
          <p:nvPr/>
        </p:nvSpPr>
        <p:spPr>
          <a:xfrm>
            <a:off x="1779165" y="12546412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04A8A25-F1CF-58AD-011C-A6257F1C90E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165" y="11955925"/>
            <a:ext cx="1272925" cy="1201999"/>
          </a:xfrm>
          <a:prstGeom prst="rect">
            <a:avLst/>
          </a:prstGeom>
        </p:spPr>
      </p:pic>
      <p:sp>
        <p:nvSpPr>
          <p:cNvPr id="6" name="Rectángulo 5">
            <a:extLst>
              <a:ext uri="{FF2B5EF4-FFF2-40B4-BE49-F238E27FC236}">
                <a16:creationId xmlns:a16="http://schemas.microsoft.com/office/drawing/2014/main" id="{016FC5C6-DFE4-8745-7BC5-8235A67EC933}"/>
              </a:ext>
            </a:extLst>
          </p:cNvPr>
          <p:cNvSpPr/>
          <p:nvPr/>
        </p:nvSpPr>
        <p:spPr>
          <a:xfrm>
            <a:off x="5352486" y="12552163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605E9932-D1CF-B440-5F95-D89CE5449C8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41486" y="11961676"/>
            <a:ext cx="1272925" cy="1201999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82A87A6-96EE-C8F0-9D12-F1757138C6E1}"/>
              </a:ext>
            </a:extLst>
          </p:cNvPr>
          <p:cNvSpPr txBox="1"/>
          <p:nvPr/>
        </p:nvSpPr>
        <p:spPr>
          <a:xfrm>
            <a:off x="341964" y="10173593"/>
            <a:ext cx="379970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1800" baseline="30000" dirty="0">
                <a:solidFill>
                  <a:srgbClr val="7095B7"/>
                </a:solidFill>
                <a:latin typeface="MADETOMMY-LIGHT" panose="02000503000000020004" pitchFamily="2" charset="77"/>
              </a:rPr>
              <a:t>INVITADOS:</a:t>
            </a:r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07DB792F-C62D-AF6A-847D-95E94C29AB40}"/>
              </a:ext>
            </a:extLst>
          </p:cNvPr>
          <p:cNvSpPr/>
          <p:nvPr/>
        </p:nvSpPr>
        <p:spPr>
          <a:xfrm>
            <a:off x="1779165" y="11132196"/>
            <a:ext cx="2024246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4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17" name="Imagen 16">
            <a:extLst>
              <a:ext uri="{FF2B5EF4-FFF2-40B4-BE49-F238E27FC236}">
                <a16:creationId xmlns:a16="http://schemas.microsoft.com/office/drawing/2014/main" id="{FED464EB-3873-E09B-C5FB-757063E1C7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68165" y="10541709"/>
            <a:ext cx="1272925" cy="1201999"/>
          </a:xfrm>
          <a:prstGeom prst="rect">
            <a:avLst/>
          </a:prstGeom>
        </p:spPr>
      </p:pic>
      <p:pic>
        <p:nvPicPr>
          <p:cNvPr id="5" name="Gráfico 4">
            <a:extLst>
              <a:ext uri="{FF2B5EF4-FFF2-40B4-BE49-F238E27FC236}">
                <a16:creationId xmlns:a16="http://schemas.microsoft.com/office/drawing/2014/main" id="{EAF2B11D-BD4E-04BE-3B04-D6D533E99A2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82610" y="442281"/>
            <a:ext cx="3130969" cy="572349"/>
          </a:xfrm>
          <a:prstGeom prst="rect">
            <a:avLst/>
          </a:prstGeom>
        </p:spPr>
      </p:pic>
      <p:pic>
        <p:nvPicPr>
          <p:cNvPr id="31" name="Imagen 30">
            <a:extLst>
              <a:ext uri="{FF2B5EF4-FFF2-40B4-BE49-F238E27FC236}">
                <a16:creationId xmlns:a16="http://schemas.microsoft.com/office/drawing/2014/main" id="{19BDE83D-776F-975C-9B53-B97C653A79F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8165" y="6204779"/>
            <a:ext cx="644560" cy="627818"/>
          </a:xfrm>
          <a:prstGeom prst="rect">
            <a:avLst/>
          </a:prstGeom>
        </p:spPr>
      </p:pic>
      <p:pic>
        <p:nvPicPr>
          <p:cNvPr id="36" name="Imagen 35">
            <a:extLst>
              <a:ext uri="{FF2B5EF4-FFF2-40B4-BE49-F238E27FC236}">
                <a16:creationId xmlns:a16="http://schemas.microsoft.com/office/drawing/2014/main" id="{298CAEB4-6365-BE30-A1E8-352D91E3E64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55626" y="6204779"/>
            <a:ext cx="663110" cy="571087"/>
          </a:xfrm>
          <a:prstGeom prst="rect">
            <a:avLst/>
          </a:prstGeom>
        </p:spPr>
      </p:pic>
      <p:sp>
        <p:nvSpPr>
          <p:cNvPr id="7" name="Rectángulo 6">
            <a:extLst>
              <a:ext uri="{FF2B5EF4-FFF2-40B4-BE49-F238E27FC236}">
                <a16:creationId xmlns:a16="http://schemas.microsoft.com/office/drawing/2014/main" id="{A2C6ADAB-7164-0704-DAC7-F49BD740954E}"/>
              </a:ext>
            </a:extLst>
          </p:cNvPr>
          <p:cNvSpPr/>
          <p:nvPr/>
        </p:nvSpPr>
        <p:spPr>
          <a:xfrm flipV="1">
            <a:off x="0" y="17144367"/>
            <a:ext cx="7559675" cy="145574"/>
          </a:xfrm>
          <a:prstGeom prst="rect">
            <a:avLst/>
          </a:prstGeom>
          <a:solidFill>
            <a:srgbClr val="7095B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>
              <a:solidFill>
                <a:srgbClr val="02B0DA"/>
              </a:solidFill>
            </a:endParaRP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6BB2A30A-DB13-EC68-2EFB-E82F4FE7CF6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6149366"/>
            <a:ext cx="7559675" cy="104798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A9E9E57-EFEF-3196-E384-15D5AF472A8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0" y="14491813"/>
            <a:ext cx="7559675" cy="1669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360401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24836</TotalTime>
  <Words>250</Words>
  <Application>Microsoft Macintosh PowerPoint</Application>
  <PresentationFormat>Personalizado</PresentationFormat>
  <Paragraphs>39</Paragraphs>
  <Slides>2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Usuario de Microsoft Office</dc:creator>
  <cp:lastModifiedBy>Francisca Antonia Sierralta Hahn</cp:lastModifiedBy>
  <cp:revision>49</cp:revision>
  <cp:lastPrinted>2020-05-15T21:01:19Z</cp:lastPrinted>
  <dcterms:created xsi:type="dcterms:W3CDTF">2020-05-04T20:56:21Z</dcterms:created>
  <dcterms:modified xsi:type="dcterms:W3CDTF">2026-03-19T20:42:34Z</dcterms:modified>
</cp:coreProperties>
</file>