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60" r:id="rId2"/>
    <p:sldId id="261" r:id="rId3"/>
  </p:sldIdLst>
  <p:sldSz cx="7559675" cy="17279938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9BD4"/>
    <a:srgbClr val="212122"/>
    <a:srgbClr val="E9511C"/>
    <a:srgbClr val="DFE0E3"/>
    <a:srgbClr val="FEC201"/>
    <a:srgbClr val="ED2938"/>
    <a:srgbClr val="00B1AA"/>
    <a:srgbClr val="1DA17F"/>
    <a:srgbClr val="FF640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20"/>
    <p:restoredTop sz="93966"/>
  </p:normalViewPr>
  <p:slideViewPr>
    <p:cSldViewPr snapToGrid="0" snapToObjects="1" showGuides="1">
      <p:cViewPr>
        <p:scale>
          <a:sx n="135" d="100"/>
          <a:sy n="135" d="100"/>
        </p:scale>
        <p:origin x="2752" y="-8976"/>
      </p:cViewPr>
      <p:guideLst>
        <p:guide orient="horz" pos="544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1DB5-3B89-EC49-B35E-9194CBBBC47F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1143000"/>
            <a:ext cx="134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8BA3-F936-B54A-B723-BBAD09CEF2B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91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16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338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2827991"/>
            <a:ext cx="6425724" cy="601597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9075969"/>
            <a:ext cx="5669756" cy="4171984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2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10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919997"/>
            <a:ext cx="1630055" cy="14643949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919997"/>
            <a:ext cx="4795669" cy="1464394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93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4307990"/>
            <a:ext cx="6520220" cy="718797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1563964"/>
            <a:ext cx="6520220" cy="37799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48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920001"/>
            <a:ext cx="6520220" cy="3339989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4235986"/>
            <a:ext cx="3198096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6311977"/>
            <a:ext cx="3198096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4235986"/>
            <a:ext cx="3213847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6311977"/>
            <a:ext cx="3213847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220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636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05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2487995"/>
            <a:ext cx="3827085" cy="12279956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267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2487995"/>
            <a:ext cx="3827085" cy="12279956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849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920001"/>
            <a:ext cx="6520220" cy="3339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4599983"/>
            <a:ext cx="6520220" cy="10963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6015946"/>
            <a:ext cx="2551390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46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mailto:ingenieria@uai.cl" TargetMode="Externa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mailto:ingenieria@uai.cl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jpe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n 35">
            <a:extLst>
              <a:ext uri="{FF2B5EF4-FFF2-40B4-BE49-F238E27FC236}">
                <a16:creationId xmlns:a16="http://schemas.microsoft.com/office/drawing/2014/main" id="{4E0B0F0A-8162-E9FB-DB90-27339F3B86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14780"/>
            <a:ext cx="7559675" cy="4632872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5022153" y="663439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60989" y="11155452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571932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738840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10595173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91893" y="13066633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4"/>
              </a:rPr>
              <a:t>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632927"/>
            <a:ext cx="2122723" cy="458558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79396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0F37723-1858-C351-7F86-2EF4B40BF857}"/>
              </a:ext>
            </a:extLst>
          </p:cNvPr>
          <p:cNvSpPr/>
          <p:nvPr/>
        </p:nvSpPr>
        <p:spPr>
          <a:xfrm flipV="1">
            <a:off x="-13883" y="7317"/>
            <a:ext cx="7587436" cy="129519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7A7B4C15-51EF-3F93-85C8-6A406C1A8C9A}"/>
              </a:ext>
            </a:extLst>
          </p:cNvPr>
          <p:cNvSpPr/>
          <p:nvPr/>
        </p:nvSpPr>
        <p:spPr>
          <a:xfrm>
            <a:off x="8022" y="1299532"/>
            <a:ext cx="4031645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E01858F-1A38-B7A3-3127-D23B8C9A3A2A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4BE0092-26CA-32F0-36FB-F0FCC75ED368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AC04DD0-8BF8-E8D8-7421-79AE565D93F2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49212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346" y="11036512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68653" y="11622958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1795" y="11032471"/>
            <a:ext cx="1272925" cy="120199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7411ECD-4DFE-E306-BAB3-CBBA9338C92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5645" y="6402569"/>
            <a:ext cx="516508" cy="65600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5B11157-806D-140C-E82A-2E68568E899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93" y="6397279"/>
            <a:ext cx="707717" cy="62306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2ECC495-FFC4-6056-5AFB-F1FB2AB5123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5082" y="316277"/>
            <a:ext cx="1935336" cy="78847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0B5B8E3D-CBBA-6361-0B53-16A485E67EEF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6B0644B-EC9E-B160-69F5-3D7135DA20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8D9A41E-D36B-1DEF-F472-F1FA14B441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5022153" y="643668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090015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256923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9866119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68165" y="13684304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3"/>
              </a:rPr>
              <a:t>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151010"/>
            <a:ext cx="2122723" cy="458558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5F9BD4"/>
              </a:solidFill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312051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29441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DBD9B107-5224-745F-AC08-1F8983B04E87}"/>
              </a:ext>
            </a:extLst>
          </p:cNvPr>
          <p:cNvSpPr/>
          <p:nvPr/>
        </p:nvSpPr>
        <p:spPr>
          <a:xfrm>
            <a:off x="5345523" y="11142159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BFBFD1C4-287C-2401-5294-B70A702A83B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523" y="10551672"/>
            <a:ext cx="1272925" cy="120199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9A2157F-70F8-7B0F-6441-CFFCD4C57CC9}"/>
              </a:ext>
            </a:extLst>
          </p:cNvPr>
          <p:cNvSpPr/>
          <p:nvPr/>
        </p:nvSpPr>
        <p:spPr>
          <a:xfrm>
            <a:off x="1779165" y="12546412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4A8A25-F1CF-58AD-011C-A6257F1C90E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65" y="11955925"/>
            <a:ext cx="1272925" cy="120199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16FC5C6-DFE4-8745-7BC5-8235A67EC933}"/>
              </a:ext>
            </a:extLst>
          </p:cNvPr>
          <p:cNvSpPr/>
          <p:nvPr/>
        </p:nvSpPr>
        <p:spPr>
          <a:xfrm>
            <a:off x="5352486" y="12552163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05E9932-D1CF-B440-5F95-D89CE5449C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1486" y="11961676"/>
            <a:ext cx="1272925" cy="12019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2A87A6-96EE-C8F0-9D12-F1757138C6E1}"/>
              </a:ext>
            </a:extLst>
          </p:cNvPr>
          <p:cNvSpPr txBox="1"/>
          <p:nvPr/>
        </p:nvSpPr>
        <p:spPr>
          <a:xfrm>
            <a:off x="341964" y="10173593"/>
            <a:ext cx="37997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DB792F-C62D-AF6A-847D-95E94C29AB40}"/>
              </a:ext>
            </a:extLst>
          </p:cNvPr>
          <p:cNvSpPr/>
          <p:nvPr/>
        </p:nvSpPr>
        <p:spPr>
          <a:xfrm>
            <a:off x="1779165" y="11132196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FED464EB-3873-E09B-C5FB-757063E1C7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65" y="10541709"/>
            <a:ext cx="1272925" cy="120199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ADA8C19-2285-6C32-2D0B-16996E313B3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14780"/>
            <a:ext cx="7559675" cy="463287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0A28267-1F14-4F6C-4A50-1C402F531A1C}"/>
              </a:ext>
            </a:extLst>
          </p:cNvPr>
          <p:cNvSpPr/>
          <p:nvPr/>
        </p:nvSpPr>
        <p:spPr>
          <a:xfrm flipV="1">
            <a:off x="-13883" y="7317"/>
            <a:ext cx="7587436" cy="129519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9216DF6-AD51-C5DE-843D-6B62BD97EA66}"/>
              </a:ext>
            </a:extLst>
          </p:cNvPr>
          <p:cNvSpPr/>
          <p:nvPr/>
        </p:nvSpPr>
        <p:spPr>
          <a:xfrm>
            <a:off x="8022" y="1299532"/>
            <a:ext cx="4031645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C60320D0-87D2-2BEE-0795-4B219D5F0F32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4D12174-B77B-E709-C94C-1F9BA390AD8E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7E9EC5F-A511-8BA6-7C51-92ED983AB8DD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C14F4D05-0550-4ED7-9A3B-EE7EBA2C592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511" y="6213944"/>
            <a:ext cx="705745" cy="62132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9441C553-3CA3-D7E5-CC7C-1B80F1990BA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9991" y="6225562"/>
            <a:ext cx="632945" cy="55504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27B83F1-8E04-3278-EE5C-CBC42EABBC9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5082" y="316277"/>
            <a:ext cx="1935336" cy="78847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6A905FEE-42AD-6148-355A-E537D56A67DB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3F77F84C-6905-C920-31D6-99EA9D754C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6C053B3-EE88-7DBA-2EAA-6C9EDF022F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04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25139</TotalTime>
  <Words>250</Words>
  <Application>Microsoft Macintosh PowerPoint</Application>
  <PresentationFormat>Personalizado</PresentationFormat>
  <Paragraphs>39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Francisca Antonia Sierralta Hahn</cp:lastModifiedBy>
  <cp:revision>57</cp:revision>
  <cp:lastPrinted>2020-05-15T21:01:19Z</cp:lastPrinted>
  <dcterms:created xsi:type="dcterms:W3CDTF">2020-05-04T20:56:21Z</dcterms:created>
  <dcterms:modified xsi:type="dcterms:W3CDTF">2026-06-23T18:52:44Z</dcterms:modified>
</cp:coreProperties>
</file>