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E9511C"/>
    <a:srgbClr val="DFE0E3"/>
    <a:srgbClr val="FEC201"/>
    <a:srgbClr val="ED2938"/>
    <a:srgbClr val="00B1AA"/>
    <a:srgbClr val="1DA17F"/>
    <a:srgbClr val="FF6401"/>
    <a:srgbClr val="69187B"/>
    <a:srgbClr val="0A3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/>
    <p:restoredTop sz="93966"/>
  </p:normalViewPr>
  <p:slideViewPr>
    <p:cSldViewPr snapToGrid="0" snapToObjects="1" showGuides="1">
      <p:cViewPr>
        <p:scale>
          <a:sx n="120" d="100"/>
          <a:sy n="120" d="100"/>
        </p:scale>
        <p:origin x="3120" y="-7312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F2832B7-4E96-9761-2763-22A17AAAC1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4"/>
          <a:stretch/>
        </p:blipFill>
        <p:spPr>
          <a:xfrm>
            <a:off x="-8022" y="1286941"/>
            <a:ext cx="7559675" cy="4627085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145403" y="6557786"/>
            <a:ext cx="227074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CAMPUS VIÑA DEL MAR,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13883" y="7317"/>
            <a:ext cx="7587436" cy="129519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3"/>
            <a:ext cx="4031645" cy="461449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7411ECD-4DFE-E306-BAB3-CBBA9338C92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5645" y="6402569"/>
            <a:ext cx="516508" cy="65600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5B11157-806D-140C-E82A-2E68568E89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93" y="6397279"/>
            <a:ext cx="707717" cy="62306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0196E7-493A-96FC-BDDA-22100110F26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5082" y="316277"/>
            <a:ext cx="1935336" cy="78847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C73B3E45-7AF8-61E2-EFDA-025563AD7987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D34270A-9D37-802B-C312-5070052480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2DF0E86-B7FF-6B3F-DCE5-5597D1C8F1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7A6E88C-8F49-9296-0400-0D33BA47A0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4"/>
          <a:stretch/>
        </p:blipFill>
        <p:spPr>
          <a:xfrm>
            <a:off x="-8022" y="1286941"/>
            <a:ext cx="7559675" cy="4627085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151010"/>
            <a:ext cx="2122723" cy="458558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5F9BD4"/>
              </a:solidFill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312051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0A28267-1F14-4F6C-4A50-1C402F531A1C}"/>
              </a:ext>
            </a:extLst>
          </p:cNvPr>
          <p:cNvSpPr/>
          <p:nvPr/>
        </p:nvSpPr>
        <p:spPr>
          <a:xfrm flipV="1">
            <a:off x="-13883" y="7317"/>
            <a:ext cx="7587436" cy="129519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9216DF6-AD51-C5DE-843D-6B62BD97EA66}"/>
              </a:ext>
            </a:extLst>
          </p:cNvPr>
          <p:cNvSpPr/>
          <p:nvPr/>
        </p:nvSpPr>
        <p:spPr>
          <a:xfrm>
            <a:off x="8022" y="1290105"/>
            <a:ext cx="4031645" cy="462392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60320D0-87D2-2BEE-0795-4B219D5F0F3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4D12174-B77B-E709-C94C-1F9BA390AD8E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7E9EC5F-A511-8BA6-7C51-92ED983AB8DD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14F4D05-0550-4ED7-9A3B-EE7EBA2C592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11" y="6213944"/>
            <a:ext cx="705745" cy="62132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9441C553-3CA3-D7E5-CC7C-1B80F1990BA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9991" y="6225562"/>
            <a:ext cx="632945" cy="55504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6E9EB0B-BD06-1B29-E747-A85FDAA054A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5082" y="316277"/>
            <a:ext cx="1935336" cy="788470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EDCB8E30-D289-C033-8C7B-E08BEE5723AC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19B792D-E4D1-E0E6-36BD-592D1B34B2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4CE5588-37C4-B088-5B1F-F44D64DA4F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25138</TotalTime>
  <Words>252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59</cp:revision>
  <cp:lastPrinted>2020-05-15T21:01:19Z</cp:lastPrinted>
  <dcterms:created xsi:type="dcterms:W3CDTF">2020-05-04T20:56:21Z</dcterms:created>
  <dcterms:modified xsi:type="dcterms:W3CDTF">2026-06-23T18:53:00Z</dcterms:modified>
</cp:coreProperties>
</file>