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2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5F9BD4"/>
    <a:srgbClr val="E9511C"/>
    <a:srgbClr val="DFE0E3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0"/>
    <p:restoredTop sz="96301"/>
  </p:normalViewPr>
  <p:slideViewPr>
    <p:cSldViewPr snapToGrid="0" snapToObjects="1" showGuides="1">
      <p:cViewPr varScale="1">
        <p:scale>
          <a:sx n="48" d="100"/>
          <a:sy n="48" d="100"/>
        </p:scale>
        <p:origin x="4840" y="240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933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sv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mailto:ingenieria@uai.cl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sv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mailto:ingenieria@uai.cl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7D11B2D-4720-40FA-2AAF-C60F99AE62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359" y="370680"/>
            <a:ext cx="3144837" cy="7119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980948B-EF9C-B64B-ECA5-2318014E5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761" y="1346057"/>
            <a:ext cx="7587436" cy="487514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55453" y="7438633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82859" y="11571785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90035" y="898826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63834" y="915517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90035" y="11011506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298072" y="12953767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5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28459" y="8189097"/>
            <a:ext cx="2122723" cy="458558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66542" y="835013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71556" y="7296366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216" y="11452845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90523" y="12039291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3665" y="11448804"/>
            <a:ext cx="1272925" cy="120199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7C9A1DF-F249-722C-A326-F8590ECB5DD5}"/>
              </a:ext>
            </a:extLst>
          </p:cNvPr>
          <p:cNvSpPr/>
          <p:nvPr/>
        </p:nvSpPr>
        <p:spPr>
          <a:xfrm>
            <a:off x="0" y="5319194"/>
            <a:ext cx="7573692" cy="152886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1F179AA-95B7-CB02-A333-654C2236231C}"/>
              </a:ext>
            </a:extLst>
          </p:cNvPr>
          <p:cNvSpPr/>
          <p:nvPr/>
        </p:nvSpPr>
        <p:spPr>
          <a:xfrm>
            <a:off x="354421" y="6159083"/>
            <a:ext cx="7430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 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7429D7-CB0E-D106-F6B1-FC41B806D46C}"/>
              </a:ext>
            </a:extLst>
          </p:cNvPr>
          <p:cNvSpPr txBox="1"/>
          <p:nvPr/>
        </p:nvSpPr>
        <p:spPr>
          <a:xfrm>
            <a:off x="378149" y="5562333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15F877A-0F79-F98A-F916-65D5F083D4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829362"/>
            <a:ext cx="7559675" cy="50433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42F0218-C5E8-46FA-E75B-6AD2CEB2CA80}"/>
              </a:ext>
            </a:extLst>
          </p:cNvPr>
          <p:cNvSpPr/>
          <p:nvPr/>
        </p:nvSpPr>
        <p:spPr>
          <a:xfrm flipV="1">
            <a:off x="-5970" y="0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419159-D5B2-BEEA-FF33-30F069C986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553" y="7256149"/>
            <a:ext cx="603694" cy="5880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D121F1A-F5F3-F392-46E9-08AD7A8D46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9361" y="7253544"/>
            <a:ext cx="430934" cy="573728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1AD00ED2-5C59-C9A2-BC5B-A31707C35146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6527855-5EEC-8742-BC50-B8B3E3F1F4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F3D241F-715C-D612-E2F3-83A699FC3D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765E48D0-4A36-F4C8-E0BE-88AB4B8510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359" y="370680"/>
            <a:ext cx="3144837" cy="7119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980948B-EF9C-B64B-ECA5-2318014E5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761" y="1346057"/>
            <a:ext cx="7587436" cy="487514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1680792" y="11394038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90035" y="898826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63834" y="915517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87968" y="1083375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407977" y="12977610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5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28459" y="8189097"/>
            <a:ext cx="2122723" cy="458558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66542" y="835013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71556" y="7296366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149" y="11275098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88456" y="11861544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1598" y="11271057"/>
            <a:ext cx="1272925" cy="120199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7C9A1DF-F249-722C-A326-F8590ECB5DD5}"/>
              </a:ext>
            </a:extLst>
          </p:cNvPr>
          <p:cNvSpPr/>
          <p:nvPr/>
        </p:nvSpPr>
        <p:spPr>
          <a:xfrm>
            <a:off x="0" y="5319194"/>
            <a:ext cx="7573692" cy="152886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1F179AA-95B7-CB02-A333-654C2236231C}"/>
              </a:ext>
            </a:extLst>
          </p:cNvPr>
          <p:cNvSpPr/>
          <p:nvPr/>
        </p:nvSpPr>
        <p:spPr>
          <a:xfrm>
            <a:off x="354421" y="6159083"/>
            <a:ext cx="7430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 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7429D7-CB0E-D106-F6B1-FC41B806D46C}"/>
              </a:ext>
            </a:extLst>
          </p:cNvPr>
          <p:cNvSpPr txBox="1"/>
          <p:nvPr/>
        </p:nvSpPr>
        <p:spPr>
          <a:xfrm>
            <a:off x="378149" y="5562333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15F877A-0F79-F98A-F916-65D5F083D4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52" y="13793316"/>
            <a:ext cx="7559675" cy="50433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42F0218-C5E8-46FA-E75B-6AD2CEB2CA80}"/>
              </a:ext>
            </a:extLst>
          </p:cNvPr>
          <p:cNvSpPr/>
          <p:nvPr/>
        </p:nvSpPr>
        <p:spPr>
          <a:xfrm flipV="1">
            <a:off x="0" y="17035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8CFEF12-D40D-96CC-C798-9D2C421D2DB7}"/>
              </a:ext>
            </a:extLst>
          </p:cNvPr>
          <p:cNvSpPr/>
          <p:nvPr/>
        </p:nvSpPr>
        <p:spPr>
          <a:xfrm>
            <a:off x="5181668" y="7455048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595BFA9-B0E7-D14D-A85A-A9DC32EB2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107" y="7268243"/>
            <a:ext cx="603694" cy="58801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E1354B7-0F54-903D-1A4D-15F9095376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4970" y="7247348"/>
            <a:ext cx="603352" cy="51962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7619906-BF19-F782-3FB1-3CC11A7CD638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6A2E533-4FB1-8E4D-3B15-66E5EB0451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A0F28D4-CFE4-7DEF-21C9-A34501EF67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39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25399</TotalTime>
  <Words>237</Words>
  <Application>Microsoft Macintosh PowerPoint</Application>
  <PresentationFormat>Personalizado</PresentationFormat>
  <Paragraphs>34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60</cp:revision>
  <cp:lastPrinted>2020-05-15T21:01:19Z</cp:lastPrinted>
  <dcterms:created xsi:type="dcterms:W3CDTF">2020-05-04T20:56:21Z</dcterms:created>
  <dcterms:modified xsi:type="dcterms:W3CDTF">2026-06-23T18:54:00Z</dcterms:modified>
</cp:coreProperties>
</file>