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DFE0E3"/>
    <a:srgbClr val="FEC201"/>
    <a:srgbClr val="ED2938"/>
    <a:srgbClr val="00B1AA"/>
    <a:srgbClr val="1DA17F"/>
    <a:srgbClr val="FF6401"/>
    <a:srgbClr val="69187B"/>
    <a:srgbClr val="0A3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3966"/>
  </p:normalViewPr>
  <p:slideViewPr>
    <p:cSldViewPr snapToGrid="0" snapToObjects="1" showGuides="1">
      <p:cViewPr>
        <p:scale>
          <a:sx n="103" d="100"/>
          <a:sy n="103" d="100"/>
        </p:scale>
        <p:origin x="3512" y="-5496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mailto:ingenieria@uai.cl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DC0DCB6-AB69-578D-2876-4ABD88155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05"/>
          <a:stretch/>
        </p:blipFill>
        <p:spPr>
          <a:xfrm>
            <a:off x="0" y="1299532"/>
            <a:ext cx="7617356" cy="4643935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71F3A0DC-60D8-A941-A2EF-BA934DE857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2364" y="330967"/>
            <a:ext cx="3358862" cy="76044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5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031645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1835988" y="2904603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411ECD-4DFE-E306-BAB3-CBBA9338C9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5645" y="6402569"/>
            <a:ext cx="516508" cy="6560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5B11157-806D-140C-E82A-2E68568E89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193" y="6397279"/>
            <a:ext cx="707717" cy="62306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3F37ADF-88C0-5B5A-53D1-28B43850A690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991985D-21C1-8A00-C643-98D969E8EB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991D41-1953-8A03-38B5-530A6AA3AA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5F9BD4"/>
              </a:solidFill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0A28267-1F14-4F6C-4A50-1C402F531A1C}"/>
              </a:ext>
            </a:extLst>
          </p:cNvPr>
          <p:cNvSpPr/>
          <p:nvPr/>
        </p:nvSpPr>
        <p:spPr>
          <a:xfrm flipV="1">
            <a:off x="-13883" y="7317"/>
            <a:ext cx="7587436" cy="129519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14F4D05-0550-4ED7-9A3B-EE7EBA2C5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511" y="6213944"/>
            <a:ext cx="705745" cy="62132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441C553-3CA3-D7E5-CC7C-1B80F1990B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991" y="6225562"/>
            <a:ext cx="632945" cy="5550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BEAC27-A9BC-532A-969F-D16BB8BE29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205"/>
          <a:stretch/>
        </p:blipFill>
        <p:spPr>
          <a:xfrm>
            <a:off x="0" y="1299532"/>
            <a:ext cx="7617356" cy="4643935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11457AD-B2B3-5C87-7975-668081EA27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2364" y="330967"/>
            <a:ext cx="3358862" cy="760447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EC33CABA-F2C9-7060-8274-B4260BAC37A3}"/>
              </a:ext>
            </a:extLst>
          </p:cNvPr>
          <p:cNvSpPr/>
          <p:nvPr/>
        </p:nvSpPr>
        <p:spPr>
          <a:xfrm>
            <a:off x="8022" y="1299532"/>
            <a:ext cx="4031645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C77E495A-9C37-869D-32F0-BB37869CEEE9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285DF8F-8151-E335-0B17-F7C80B21B7D7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CHARLA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6AD107B6-26B5-25B6-CAB8-1802F8FD24BB}"/>
              </a:ext>
            </a:extLst>
          </p:cNvPr>
          <p:cNvSpPr/>
          <p:nvPr/>
        </p:nvSpPr>
        <p:spPr>
          <a:xfrm flipV="1">
            <a:off x="1835988" y="2904603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59D2FA1-ED8F-6274-396C-6C0431D3758C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3E2CB2A-BD89-C6E6-9A39-97B4BB13C4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B97001-B098-F90C-56F9-3236C434DD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25140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56</cp:revision>
  <cp:lastPrinted>2020-05-15T21:01:19Z</cp:lastPrinted>
  <dcterms:created xsi:type="dcterms:W3CDTF">2020-05-04T20:56:21Z</dcterms:created>
  <dcterms:modified xsi:type="dcterms:W3CDTF">2026-06-23T18:52:12Z</dcterms:modified>
</cp:coreProperties>
</file>