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4"/>
  </p:notesMasterIdLst>
  <p:sldIdLst>
    <p:sldId id="260" r:id="rId2"/>
    <p:sldId id="261" r:id="rId3"/>
  </p:sldIdLst>
  <p:sldSz cx="7559675" cy="17279938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444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A3293"/>
    <a:srgbClr val="69187B"/>
    <a:srgbClr val="E9511C"/>
    <a:srgbClr val="DFE0E3"/>
    <a:srgbClr val="5F9BD4"/>
    <a:srgbClr val="FEC201"/>
    <a:srgbClr val="ED2938"/>
    <a:srgbClr val="00B1AA"/>
    <a:srgbClr val="1DA17F"/>
    <a:srgbClr val="FF64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361"/>
    <p:restoredTop sz="93966"/>
  </p:normalViewPr>
  <p:slideViewPr>
    <p:cSldViewPr snapToGrid="0" snapToObjects="1" showGuides="1">
      <p:cViewPr>
        <p:scale>
          <a:sx n="102" d="100"/>
          <a:sy n="102" d="100"/>
        </p:scale>
        <p:origin x="3616" y="-5352"/>
      </p:cViewPr>
      <p:guideLst>
        <p:guide orient="horz" pos="5444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201DB5-3B89-EC49-B35E-9194CBBBC47F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754313" y="1143000"/>
            <a:ext cx="13493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EE8BA3-F936-B54A-B723-BBAD09CEF2BA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32914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EE8BA3-F936-B54A-B723-BBAD09CEF2BA}" type="slidenum">
              <a:rPr lang="es-ES_tradnl" smtClean="0"/>
              <a:t>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1160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EE8BA3-F936-B54A-B723-BBAD09CEF2BA}" type="slidenum">
              <a:rPr lang="es-ES_tradnl" smtClean="0"/>
              <a:t>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633834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2827991"/>
            <a:ext cx="6425724" cy="6015978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9075969"/>
            <a:ext cx="5669756" cy="4171984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63225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84103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919997"/>
            <a:ext cx="1630055" cy="14643949"/>
          </a:xfrm>
        </p:spPr>
        <p:txBody>
          <a:bodyPr vert="eaVert"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919997"/>
            <a:ext cx="4795669" cy="14643949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82935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3079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4307990"/>
            <a:ext cx="6520220" cy="7187973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11563964"/>
            <a:ext cx="6520220" cy="3779985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47259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4599983"/>
            <a:ext cx="3212862" cy="1096396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4599983"/>
            <a:ext cx="3212862" cy="1096396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5481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920001"/>
            <a:ext cx="6520220" cy="3339989"/>
          </a:xfrm>
        </p:spPr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4235986"/>
            <a:ext cx="3198096" cy="2075991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6311977"/>
            <a:ext cx="3198096" cy="928396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4235986"/>
            <a:ext cx="3213847" cy="2075991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6311977"/>
            <a:ext cx="3213847" cy="928396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22200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46365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98058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1151996"/>
            <a:ext cx="2438192" cy="403198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2487995"/>
            <a:ext cx="3827085" cy="12279956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5183981"/>
            <a:ext cx="2438192" cy="9603967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2676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1151996"/>
            <a:ext cx="2438192" cy="403198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2487995"/>
            <a:ext cx="3827085" cy="12279956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s-ES"/>
              <a:t>Arrastre la imagen al marcador de posición o haga clic en el icono para agregar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5183981"/>
            <a:ext cx="2438192" cy="9603967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78493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920001"/>
            <a:ext cx="6520220" cy="33399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4599983"/>
            <a:ext cx="6520220" cy="10963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16015946"/>
            <a:ext cx="1700927" cy="9199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56CF6-0E17-B244-83FF-642961127079}" type="datetimeFigureOut">
              <a:rPr lang="es-ES_tradnl" smtClean="0"/>
              <a:t>23/6/26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16015946"/>
            <a:ext cx="2551390" cy="9199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16015946"/>
            <a:ext cx="1700927" cy="9199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14622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hyperlink" Target="mailto:ingenieria@uai.cl" TargetMode="External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hyperlink" Target="mailto:ingenieria@uai.cl" TargetMode="External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41E5FA9-88C1-33FC-F494-EBFB9ACC65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883" y="1294749"/>
            <a:ext cx="7607490" cy="4632870"/>
          </a:xfrm>
          <a:prstGeom prst="rect">
            <a:avLst/>
          </a:prstGeom>
        </p:spPr>
      </p:pic>
      <p:sp>
        <p:nvSpPr>
          <p:cNvPr id="12" name="Rectángulo 11"/>
          <p:cNvSpPr/>
          <p:nvPr/>
        </p:nvSpPr>
        <p:spPr>
          <a:xfrm>
            <a:off x="5022153" y="6634395"/>
            <a:ext cx="1968400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6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18" name="Rectángulo 17"/>
          <p:cNvSpPr/>
          <p:nvPr/>
        </p:nvSpPr>
        <p:spPr>
          <a:xfrm>
            <a:off x="1660989" y="11155452"/>
            <a:ext cx="213273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solidFill>
                  <a:srgbClr val="0A3293"/>
                </a:solidFill>
                <a:latin typeface="MADETOMMY-LIGHT" panose="02000503000000020004" pitchFamily="2" charset="77"/>
              </a:rPr>
              <a:t>INVITADO</a:t>
            </a:r>
          </a:p>
          <a:p>
            <a:endParaRPr lang="es-ES_tradnl" sz="2400" baseline="30000" dirty="0">
              <a:latin typeface="MADETOMMY-LIGHT" panose="02000503000000020004" pitchFamily="2" charset="77"/>
            </a:endParaRPr>
          </a:p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cxnSp>
        <p:nvCxnSpPr>
          <p:cNvPr id="26" name="Conector recto 25"/>
          <p:cNvCxnSpPr/>
          <p:nvPr/>
        </p:nvCxnSpPr>
        <p:spPr>
          <a:xfrm flipV="1">
            <a:off x="368165" y="8571932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ángulo 26"/>
          <p:cNvSpPr/>
          <p:nvPr/>
        </p:nvSpPr>
        <p:spPr>
          <a:xfrm>
            <a:off x="341964" y="8738840"/>
            <a:ext cx="6875747" cy="1446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breaking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inequalities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a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common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toolbox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integer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programming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heavily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used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practice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can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yield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 vital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improvement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while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running standard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algorithms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Branch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and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Bound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other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hand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our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knowledge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regarding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to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automatically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break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general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problems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still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lacking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Moreover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theoretical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implications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how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different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affect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resulting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formulation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not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well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understood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</a:t>
            </a:r>
          </a:p>
        </p:txBody>
      </p:sp>
      <p:cxnSp>
        <p:nvCxnSpPr>
          <p:cNvPr id="28" name="Conector recto 27"/>
          <p:cNvCxnSpPr/>
          <p:nvPr/>
        </p:nvCxnSpPr>
        <p:spPr>
          <a:xfrm flipV="1">
            <a:off x="368165" y="10595173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ángulo 31"/>
          <p:cNvSpPr/>
          <p:nvPr/>
        </p:nvSpPr>
        <p:spPr>
          <a:xfrm>
            <a:off x="391893" y="13066633"/>
            <a:ext cx="377825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CONTACTO</a:t>
            </a:r>
            <a:r>
              <a:rPr lang="es-ES_tradnl" sz="2400" baseline="30000" dirty="0">
                <a:solidFill>
                  <a:srgbClr val="E9511C"/>
                </a:solidFill>
                <a:latin typeface="MADETOMMY-LIGHT" panose="02000503000000020004" pitchFamily="2" charset="77"/>
              </a:rPr>
              <a:t>: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  <a:hlinkClick r:id="rId4"/>
              </a:rPr>
              <a:t>XXXX@uai.cl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  <a:p>
            <a:r>
              <a:rPr lang="is-IS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</a:rPr>
              <a:t>(+56 2) 2331 1495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</p:txBody>
      </p:sp>
      <p:sp>
        <p:nvSpPr>
          <p:cNvPr id="20" name="Rectángulo 19"/>
          <p:cNvSpPr/>
          <p:nvPr/>
        </p:nvSpPr>
        <p:spPr>
          <a:xfrm>
            <a:off x="2718475" y="7632927"/>
            <a:ext cx="2122723" cy="458558"/>
          </a:xfrm>
          <a:prstGeom prst="rect">
            <a:avLst/>
          </a:prstGeom>
          <a:solidFill>
            <a:srgbClr val="0A32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atin typeface="MADETOMMY-LIGHT" panose="02000503000000020004" pitchFamily="2" charset="77"/>
            </a:endParaRPr>
          </a:p>
        </p:txBody>
      </p:sp>
      <p:sp>
        <p:nvSpPr>
          <p:cNvPr id="21" name="Rectángulo 20"/>
          <p:cNvSpPr/>
          <p:nvPr/>
        </p:nvSpPr>
        <p:spPr>
          <a:xfrm>
            <a:off x="2856558" y="7793968"/>
            <a:ext cx="1846555" cy="297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INSCRÍBETE AQUÍ</a:t>
            </a:r>
            <a:endParaRPr lang="en-US" sz="2000" b="1" baseline="30000" dirty="0">
              <a:solidFill>
                <a:schemeClr val="bg1"/>
              </a:solidFill>
              <a:latin typeface="MADETOMMY-LIGHT" panose="02000503000000020004" pitchFamily="2" charset="77"/>
            </a:endParaRP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AE99F90F-B9E7-DA52-4EA2-A593CC22610A}"/>
              </a:ext>
            </a:extLst>
          </p:cNvPr>
          <p:cNvSpPr txBox="1"/>
          <p:nvPr/>
        </p:nvSpPr>
        <p:spPr>
          <a:xfrm>
            <a:off x="1138256" y="6492128"/>
            <a:ext cx="2983317" cy="6668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 AM - 12:40 PM </a:t>
            </a:r>
          </a:p>
        </p:txBody>
      </p:sp>
      <p:pic>
        <p:nvPicPr>
          <p:cNvPr id="42" name="Imagen 41">
            <a:extLst>
              <a:ext uri="{FF2B5EF4-FFF2-40B4-BE49-F238E27FC236}">
                <a16:creationId xmlns:a16="http://schemas.microsoft.com/office/drawing/2014/main" id="{34ACDDB4-58B1-D414-133C-38B3EACFDE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346" y="11036512"/>
            <a:ext cx="1272925" cy="1201999"/>
          </a:xfrm>
          <a:prstGeom prst="rect">
            <a:avLst/>
          </a:prstGeom>
        </p:spPr>
      </p:pic>
      <p:sp>
        <p:nvSpPr>
          <p:cNvPr id="45" name="Rectángulo 44">
            <a:extLst>
              <a:ext uri="{FF2B5EF4-FFF2-40B4-BE49-F238E27FC236}">
                <a16:creationId xmlns:a16="http://schemas.microsoft.com/office/drawing/2014/main" id="{4DC86661-EE0C-319D-E3DD-54ED69339153}"/>
              </a:ext>
            </a:extLst>
          </p:cNvPr>
          <p:cNvSpPr/>
          <p:nvPr/>
        </p:nvSpPr>
        <p:spPr>
          <a:xfrm>
            <a:off x="5268653" y="11622958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6" name="Imagen 45">
            <a:extLst>
              <a:ext uri="{FF2B5EF4-FFF2-40B4-BE49-F238E27FC236}">
                <a16:creationId xmlns:a16="http://schemas.microsoft.com/office/drawing/2014/main" id="{0F6620C2-C77F-4044-FD63-F4874BBC69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1795" y="11032471"/>
            <a:ext cx="1272925" cy="1201999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C6B8A335-5869-CF3F-7EB8-6D0D16EB1E99}"/>
              </a:ext>
            </a:extLst>
          </p:cNvPr>
          <p:cNvSpPr/>
          <p:nvPr/>
        </p:nvSpPr>
        <p:spPr>
          <a:xfrm>
            <a:off x="-15893" y="1302531"/>
            <a:ext cx="4405884" cy="4632871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243B886F-6509-C169-E28D-722BD347A712}"/>
              </a:ext>
            </a:extLst>
          </p:cNvPr>
          <p:cNvSpPr/>
          <p:nvPr/>
        </p:nvSpPr>
        <p:spPr>
          <a:xfrm>
            <a:off x="358346" y="3382702"/>
            <a:ext cx="403164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6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6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6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F3EBD2D1-35BC-81E2-3F0E-EFDAE3716F0D}"/>
              </a:ext>
            </a:extLst>
          </p:cNvPr>
          <p:cNvSpPr txBox="1"/>
          <p:nvPr/>
        </p:nvSpPr>
        <p:spPr>
          <a:xfrm>
            <a:off x="368165" y="2811975"/>
            <a:ext cx="235031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2C20666C-605E-363F-C883-EC03FB20FE37}"/>
              </a:ext>
            </a:extLst>
          </p:cNvPr>
          <p:cNvSpPr/>
          <p:nvPr/>
        </p:nvSpPr>
        <p:spPr>
          <a:xfrm flipV="1">
            <a:off x="2327719" y="2911303"/>
            <a:ext cx="1242630" cy="45719"/>
          </a:xfrm>
          <a:prstGeom prst="rect">
            <a:avLst/>
          </a:prstGeom>
          <a:solidFill>
            <a:srgbClr val="0A32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>
              <a:solidFill>
                <a:srgbClr val="0A3293"/>
              </a:solidFill>
            </a:endParaRP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27538E8B-35D2-F2B7-6F18-A7854FA0BDE9}"/>
              </a:ext>
            </a:extLst>
          </p:cNvPr>
          <p:cNvSpPr/>
          <p:nvPr/>
        </p:nvSpPr>
        <p:spPr>
          <a:xfrm flipV="1">
            <a:off x="-13883" y="12942"/>
            <a:ext cx="7587436" cy="129519"/>
          </a:xfrm>
          <a:prstGeom prst="rect">
            <a:avLst/>
          </a:prstGeom>
          <a:solidFill>
            <a:srgbClr val="0A32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A408996-234E-1A2E-FAF9-54510D8B44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7990" y="6307460"/>
            <a:ext cx="880266" cy="80832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6BA830A-F108-0EA7-BF7F-04DAA46A3BE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70806" y="6345570"/>
            <a:ext cx="664614" cy="78704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8D77981-CD92-7A31-CFCE-F3AB2D70561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1964" y="379275"/>
            <a:ext cx="2936986" cy="665317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CCD6CC4D-CD36-2992-D5BB-3B0EAF8FB1F7}"/>
              </a:ext>
            </a:extLst>
          </p:cNvPr>
          <p:cNvSpPr/>
          <p:nvPr/>
        </p:nvSpPr>
        <p:spPr>
          <a:xfrm flipV="1">
            <a:off x="0" y="17144367"/>
            <a:ext cx="7559675" cy="145574"/>
          </a:xfrm>
          <a:prstGeom prst="rect">
            <a:avLst/>
          </a:prstGeom>
          <a:solidFill>
            <a:srgbClr val="0A32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02B0DA"/>
              </a:solidFill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2EEA1CBA-5897-D342-AF79-7E7CBBA845D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6149366"/>
            <a:ext cx="7559675" cy="104798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C4E433A5-3349-9578-1D5E-8A922AA2B2E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4456" y="14501567"/>
            <a:ext cx="7559675" cy="166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63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/>
          <p:cNvSpPr/>
          <p:nvPr/>
        </p:nvSpPr>
        <p:spPr>
          <a:xfrm>
            <a:off x="5022153" y="6436685"/>
            <a:ext cx="1968400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6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VÍA ZOOM</a:t>
            </a:r>
          </a:p>
        </p:txBody>
      </p:sp>
      <p:cxnSp>
        <p:nvCxnSpPr>
          <p:cNvPr id="26" name="Conector recto 25"/>
          <p:cNvCxnSpPr/>
          <p:nvPr/>
        </p:nvCxnSpPr>
        <p:spPr>
          <a:xfrm flipV="1">
            <a:off x="368165" y="8090015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ángulo 26"/>
          <p:cNvSpPr/>
          <p:nvPr/>
        </p:nvSpPr>
        <p:spPr>
          <a:xfrm>
            <a:off x="341964" y="8256923"/>
            <a:ext cx="6875747" cy="1446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breaking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inequalities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a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common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toolbox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integer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programming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heavily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used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practice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can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yield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 vital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improvement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while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running standard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algorithms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Branch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and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Bound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other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hand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our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knowledge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regarding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to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automatically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break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general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problems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still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lacking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Moreover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theoretical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implications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how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different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affect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resulting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formulation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not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well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understood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</a:t>
            </a:r>
          </a:p>
        </p:txBody>
      </p:sp>
      <p:cxnSp>
        <p:nvCxnSpPr>
          <p:cNvPr id="28" name="Conector recto 27"/>
          <p:cNvCxnSpPr/>
          <p:nvPr/>
        </p:nvCxnSpPr>
        <p:spPr>
          <a:xfrm flipV="1">
            <a:off x="368165" y="9866119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ángulo 31"/>
          <p:cNvSpPr/>
          <p:nvPr/>
        </p:nvSpPr>
        <p:spPr>
          <a:xfrm>
            <a:off x="358346" y="13463717"/>
            <a:ext cx="377825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CONTACTO</a:t>
            </a:r>
            <a:r>
              <a:rPr lang="es-ES_tradnl" sz="2400" baseline="30000" dirty="0">
                <a:solidFill>
                  <a:srgbClr val="E9511C"/>
                </a:solidFill>
                <a:latin typeface="MADETOMMY-LIGHT" panose="02000503000000020004" pitchFamily="2" charset="77"/>
              </a:rPr>
              <a:t>: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  <a:hlinkClick r:id="rId3"/>
              </a:rPr>
              <a:t>XXXX@uai.cl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  <a:p>
            <a:r>
              <a:rPr lang="is-IS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</a:rPr>
              <a:t>(+56 2) 2331 1495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</p:txBody>
      </p:sp>
      <p:sp>
        <p:nvSpPr>
          <p:cNvPr id="20" name="Rectángulo 19"/>
          <p:cNvSpPr/>
          <p:nvPr/>
        </p:nvSpPr>
        <p:spPr>
          <a:xfrm>
            <a:off x="2718475" y="7151010"/>
            <a:ext cx="2122723" cy="458558"/>
          </a:xfrm>
          <a:prstGeom prst="rect">
            <a:avLst/>
          </a:prstGeom>
          <a:solidFill>
            <a:srgbClr val="0A32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atin typeface="MADETOMMY-LIGHT" panose="02000503000000020004" pitchFamily="2" charset="77"/>
            </a:endParaRPr>
          </a:p>
        </p:txBody>
      </p:sp>
      <p:sp>
        <p:nvSpPr>
          <p:cNvPr id="21" name="Rectángulo 20"/>
          <p:cNvSpPr/>
          <p:nvPr/>
        </p:nvSpPr>
        <p:spPr>
          <a:xfrm>
            <a:off x="2856558" y="7312051"/>
            <a:ext cx="1846555" cy="297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INSCRÍBETE AQUÍ</a:t>
            </a:r>
            <a:endParaRPr lang="en-US" sz="2000" b="1" baseline="30000" dirty="0">
              <a:solidFill>
                <a:schemeClr val="bg1"/>
              </a:solidFill>
              <a:latin typeface="MADETOMMY-LIGHT" panose="02000503000000020004" pitchFamily="2" charset="77"/>
            </a:endParaRP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AE99F90F-B9E7-DA52-4EA2-A593CC22610A}"/>
              </a:ext>
            </a:extLst>
          </p:cNvPr>
          <p:cNvSpPr txBox="1"/>
          <p:nvPr/>
        </p:nvSpPr>
        <p:spPr>
          <a:xfrm>
            <a:off x="1138256" y="6294418"/>
            <a:ext cx="2983317" cy="6668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 AM - 12:40 PM </a:t>
            </a:r>
          </a:p>
        </p:txBody>
      </p:sp>
      <p:sp>
        <p:nvSpPr>
          <p:cNvPr id="43" name="Rectángulo 42">
            <a:extLst>
              <a:ext uri="{FF2B5EF4-FFF2-40B4-BE49-F238E27FC236}">
                <a16:creationId xmlns:a16="http://schemas.microsoft.com/office/drawing/2014/main" id="{DBD9B107-5224-745F-AC08-1F8983B04E87}"/>
              </a:ext>
            </a:extLst>
          </p:cNvPr>
          <p:cNvSpPr/>
          <p:nvPr/>
        </p:nvSpPr>
        <p:spPr>
          <a:xfrm>
            <a:off x="5345523" y="11142159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4" name="Imagen 43">
            <a:extLst>
              <a:ext uri="{FF2B5EF4-FFF2-40B4-BE49-F238E27FC236}">
                <a16:creationId xmlns:a16="http://schemas.microsoft.com/office/drawing/2014/main" id="{BFBFD1C4-287C-2401-5294-B70A702A83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4523" y="10551672"/>
            <a:ext cx="1272925" cy="1201999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39A2157F-70F8-7B0F-6441-CFFCD4C57CC9}"/>
              </a:ext>
            </a:extLst>
          </p:cNvPr>
          <p:cNvSpPr/>
          <p:nvPr/>
        </p:nvSpPr>
        <p:spPr>
          <a:xfrm>
            <a:off x="1779165" y="12546412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04A8A25-F1CF-58AD-011C-A6257F1C90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165" y="11955925"/>
            <a:ext cx="1272925" cy="1201999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016FC5C6-DFE4-8745-7BC5-8235A67EC933}"/>
              </a:ext>
            </a:extLst>
          </p:cNvPr>
          <p:cNvSpPr/>
          <p:nvPr/>
        </p:nvSpPr>
        <p:spPr>
          <a:xfrm>
            <a:off x="5352486" y="12552163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605E9932-D1CF-B440-5F95-D89CE5449C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1486" y="11961676"/>
            <a:ext cx="1272925" cy="1201999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782A87A6-96EE-C8F0-9D12-F1757138C6E1}"/>
              </a:ext>
            </a:extLst>
          </p:cNvPr>
          <p:cNvSpPr txBox="1"/>
          <p:nvPr/>
        </p:nvSpPr>
        <p:spPr>
          <a:xfrm>
            <a:off x="341964" y="10173593"/>
            <a:ext cx="379970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1800" baseline="30000" dirty="0">
                <a:solidFill>
                  <a:srgbClr val="0A3293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07DB792F-C62D-AF6A-847D-95E94C29AB40}"/>
              </a:ext>
            </a:extLst>
          </p:cNvPr>
          <p:cNvSpPr/>
          <p:nvPr/>
        </p:nvSpPr>
        <p:spPr>
          <a:xfrm>
            <a:off x="1779165" y="11132196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FED464EB-3873-E09B-C5FB-757063E1C7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165" y="10541709"/>
            <a:ext cx="1272925" cy="1201999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360867C5-464D-DBB9-C4F1-B6E589849F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990" y="6120357"/>
            <a:ext cx="880266" cy="808321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8EC558B-453B-BDD0-A1E5-D536E73BF1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44365" y="6160816"/>
            <a:ext cx="757474" cy="657036"/>
          </a:xfrm>
          <a:prstGeom prst="rect">
            <a:avLst/>
          </a:prstGeom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91EE865E-9092-9A50-8290-AFCDAF5E30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20971" y="1294749"/>
            <a:ext cx="7614578" cy="4632870"/>
          </a:xfrm>
          <a:prstGeom prst="rect">
            <a:avLst/>
          </a:prstGeom>
        </p:spPr>
      </p:pic>
      <p:sp>
        <p:nvSpPr>
          <p:cNvPr id="40" name="Rectángulo 39">
            <a:extLst>
              <a:ext uri="{FF2B5EF4-FFF2-40B4-BE49-F238E27FC236}">
                <a16:creationId xmlns:a16="http://schemas.microsoft.com/office/drawing/2014/main" id="{1E202DB4-EBFB-5835-B909-44D982DBBC75}"/>
              </a:ext>
            </a:extLst>
          </p:cNvPr>
          <p:cNvSpPr/>
          <p:nvPr/>
        </p:nvSpPr>
        <p:spPr>
          <a:xfrm>
            <a:off x="8022" y="1299532"/>
            <a:ext cx="4405884" cy="4632871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41" name="Rectángulo 40">
            <a:extLst>
              <a:ext uri="{FF2B5EF4-FFF2-40B4-BE49-F238E27FC236}">
                <a16:creationId xmlns:a16="http://schemas.microsoft.com/office/drawing/2014/main" id="{C2053C69-EBBE-ADAF-9446-1BEF869E5F82}"/>
              </a:ext>
            </a:extLst>
          </p:cNvPr>
          <p:cNvSpPr/>
          <p:nvPr/>
        </p:nvSpPr>
        <p:spPr>
          <a:xfrm>
            <a:off x="358346" y="3382702"/>
            <a:ext cx="403164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6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6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6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143F3B39-618D-A052-2230-B0FB51021B07}"/>
              </a:ext>
            </a:extLst>
          </p:cNvPr>
          <p:cNvSpPr txBox="1"/>
          <p:nvPr/>
        </p:nvSpPr>
        <p:spPr>
          <a:xfrm>
            <a:off x="368165" y="2811975"/>
            <a:ext cx="235031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45" name="Rectángulo 44">
            <a:extLst>
              <a:ext uri="{FF2B5EF4-FFF2-40B4-BE49-F238E27FC236}">
                <a16:creationId xmlns:a16="http://schemas.microsoft.com/office/drawing/2014/main" id="{B9572171-86B8-C46B-561B-4A6124624C34}"/>
              </a:ext>
            </a:extLst>
          </p:cNvPr>
          <p:cNvSpPr/>
          <p:nvPr/>
        </p:nvSpPr>
        <p:spPr>
          <a:xfrm flipV="1">
            <a:off x="2327719" y="2911303"/>
            <a:ext cx="1242630" cy="45719"/>
          </a:xfrm>
          <a:prstGeom prst="rect">
            <a:avLst/>
          </a:prstGeom>
          <a:solidFill>
            <a:srgbClr val="0A32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>
              <a:solidFill>
                <a:srgbClr val="0A3293"/>
              </a:solidFill>
            </a:endParaRPr>
          </a:p>
        </p:txBody>
      </p:sp>
      <p:sp>
        <p:nvSpPr>
          <p:cNvPr id="46" name="Rectángulo 45">
            <a:extLst>
              <a:ext uri="{FF2B5EF4-FFF2-40B4-BE49-F238E27FC236}">
                <a16:creationId xmlns:a16="http://schemas.microsoft.com/office/drawing/2014/main" id="{E82F8D9E-71F4-A9C5-D7D4-911F180AA843}"/>
              </a:ext>
            </a:extLst>
          </p:cNvPr>
          <p:cNvSpPr/>
          <p:nvPr/>
        </p:nvSpPr>
        <p:spPr>
          <a:xfrm flipV="1">
            <a:off x="-13883" y="12942"/>
            <a:ext cx="7587436" cy="129519"/>
          </a:xfrm>
          <a:prstGeom prst="rect">
            <a:avLst/>
          </a:prstGeom>
          <a:solidFill>
            <a:srgbClr val="0A32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4248BA9-9834-F503-77B0-49157C65A58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1964" y="379275"/>
            <a:ext cx="2936986" cy="665317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D96454F0-F6D5-908C-9640-61F92251ACBF}"/>
              </a:ext>
            </a:extLst>
          </p:cNvPr>
          <p:cNvSpPr/>
          <p:nvPr/>
        </p:nvSpPr>
        <p:spPr>
          <a:xfrm flipV="1">
            <a:off x="0" y="17144367"/>
            <a:ext cx="7559675" cy="145574"/>
          </a:xfrm>
          <a:prstGeom prst="rect">
            <a:avLst/>
          </a:prstGeom>
          <a:solidFill>
            <a:srgbClr val="0A32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02B0DA"/>
              </a:solidFill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D9785E34-516C-8537-7892-C72712C7F31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6149366"/>
            <a:ext cx="7559675" cy="1047984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E2D1BB3E-072E-E3A9-9CEA-CB1DC6F035E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4456" y="14501567"/>
            <a:ext cx="7559675" cy="166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60401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24868</TotalTime>
  <Words>251</Words>
  <Application>Microsoft Macintosh PowerPoint</Application>
  <PresentationFormat>Personalizado</PresentationFormat>
  <Paragraphs>39</Paragraphs>
  <Slides>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Francisca Antonia Sierralta Hahn</cp:lastModifiedBy>
  <cp:revision>54</cp:revision>
  <cp:lastPrinted>2020-05-15T21:01:19Z</cp:lastPrinted>
  <dcterms:created xsi:type="dcterms:W3CDTF">2020-05-04T20:56:21Z</dcterms:created>
  <dcterms:modified xsi:type="dcterms:W3CDTF">2026-06-23T18:49:13Z</dcterms:modified>
</cp:coreProperties>
</file>