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E00"/>
    <a:srgbClr val="C99B00"/>
    <a:srgbClr val="BA9000"/>
    <a:srgbClr val="FCC201"/>
    <a:srgbClr val="0A3293"/>
    <a:srgbClr val="69187B"/>
    <a:srgbClr val="E9511C"/>
    <a:srgbClr val="DFE0E3"/>
    <a:srgbClr val="5F9BD4"/>
    <a:srgbClr val="FEC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1"/>
    <p:restoredTop sz="93966"/>
  </p:normalViewPr>
  <p:slideViewPr>
    <p:cSldViewPr snapToGrid="0" snapToObjects="1" showGuides="1">
      <p:cViewPr>
        <p:scale>
          <a:sx n="116" d="100"/>
          <a:sy n="116" d="100"/>
        </p:scale>
        <p:origin x="3288" y="-6856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id="{1011EE2B-3D47-8E2A-F445-D4C3BCED55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59"/>
          <a:stretch/>
        </p:blipFill>
        <p:spPr>
          <a:xfrm>
            <a:off x="0" y="1291802"/>
            <a:ext cx="7573553" cy="4649415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 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327719" y="2911303"/>
            <a:ext cx="1242630" cy="45719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>
              <a:solidFill>
                <a:srgbClr val="0A3293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15069" y="4025"/>
            <a:ext cx="7587436" cy="129519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1D5C4C-27AC-4448-7F15-CF1929B677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893" y="6402564"/>
            <a:ext cx="670401" cy="6836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F5DF7DD-8938-BA82-16C0-AC5658E750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4378" y="6376249"/>
            <a:ext cx="497823" cy="670401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B21A021-87BC-2647-E579-B5209315A0D7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BA75F44-1EA0-52ED-47B8-7647ED87CC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A4ACA24-67C0-12A3-F618-D3C32B0727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893" y="420798"/>
            <a:ext cx="2594992" cy="5873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53B5D09-BFC3-8727-C2E5-D9F3207A14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VÍA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483667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 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MADETOMMY-LIGHT" panose="02000503000000020004" pitchFamily="2" charset="77"/>
              </a:rPr>
              <a:t>INVITADOS</a:t>
            </a:r>
            <a:r>
              <a:rPr lang="es-ES_tradnl" sz="18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C4E8EE1-95E9-D866-45B5-24C68677C7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359"/>
          <a:stretch/>
        </p:blipFill>
        <p:spPr>
          <a:xfrm>
            <a:off x="0" y="1291802"/>
            <a:ext cx="7573553" cy="464941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7B1E6B6-E575-226C-9F9A-6459A67EA187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7A418CF-760B-4FAC-D2F2-F441D0A18FB9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352E08F-DB45-4060-D25F-7E799443D1BE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599D41E-5B15-F61A-8743-A0969793441A}"/>
              </a:ext>
            </a:extLst>
          </p:cNvPr>
          <p:cNvSpPr/>
          <p:nvPr/>
        </p:nvSpPr>
        <p:spPr>
          <a:xfrm flipV="1">
            <a:off x="-13883" y="-3561"/>
            <a:ext cx="7587436" cy="129519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11A86414-77A3-B859-9771-4414C5FE7B9C}"/>
              </a:ext>
            </a:extLst>
          </p:cNvPr>
          <p:cNvSpPr/>
          <p:nvPr/>
        </p:nvSpPr>
        <p:spPr>
          <a:xfrm>
            <a:off x="2622681" y="7229153"/>
            <a:ext cx="2122723" cy="458558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A706BF8-09AC-2E3A-F5DD-9D9C2DF7AF74}"/>
              </a:ext>
            </a:extLst>
          </p:cNvPr>
          <p:cNvSpPr/>
          <p:nvPr/>
        </p:nvSpPr>
        <p:spPr>
          <a:xfrm>
            <a:off x="2760764" y="7390194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978A1F-B540-5702-9056-EA447EFBE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165" y="6186188"/>
            <a:ext cx="670401" cy="68367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6ABA35-4F94-E838-240D-0D94A98D20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0079" y="6186737"/>
            <a:ext cx="730140" cy="61066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FEA1B36-E9F3-F376-F658-7F1B7FE73B6B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FD06606C-A54A-42A4-1063-A7525CAAB1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065F4EED-CC5E-58B9-D05B-D838AA68A046}"/>
              </a:ext>
            </a:extLst>
          </p:cNvPr>
          <p:cNvSpPr/>
          <p:nvPr/>
        </p:nvSpPr>
        <p:spPr>
          <a:xfrm flipV="1">
            <a:off x="2327719" y="2911303"/>
            <a:ext cx="1242630" cy="45719"/>
          </a:xfrm>
          <a:prstGeom prst="rect">
            <a:avLst/>
          </a:prstGeom>
          <a:solidFill>
            <a:srgbClr val="EDB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>
              <a:solidFill>
                <a:srgbClr val="0A3293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7E7C5AE4-B1A6-0514-AB43-19D3B143F6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893" y="420798"/>
            <a:ext cx="2594992" cy="58731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B07C8D4-5DC1-7B68-D483-3A3F0CC127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24929</TotalTime>
  <Words>252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61</cp:revision>
  <cp:lastPrinted>2020-05-15T21:01:19Z</cp:lastPrinted>
  <dcterms:created xsi:type="dcterms:W3CDTF">2020-05-04T20:56:21Z</dcterms:created>
  <dcterms:modified xsi:type="dcterms:W3CDTF">2026-06-23T18:49:37Z</dcterms:modified>
</cp:coreProperties>
</file>