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7A84"/>
    <a:srgbClr val="01AFAA"/>
    <a:srgbClr val="827870"/>
    <a:srgbClr val="00C4CE"/>
    <a:srgbClr val="69187B"/>
    <a:srgbClr val="0A3293"/>
    <a:srgbClr val="E9511C"/>
    <a:srgbClr val="DFE0E3"/>
    <a:srgbClr val="5F9BD4"/>
    <a:srgbClr val="FEC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31"/>
    <p:restoredTop sz="93966"/>
  </p:normalViewPr>
  <p:slideViewPr>
    <p:cSldViewPr snapToGrid="0" snapToObjects="1" showGuides="1">
      <p:cViewPr>
        <p:scale>
          <a:sx n="126" d="100"/>
          <a:sy n="126" d="100"/>
        </p:scale>
        <p:origin x="3032" y="-7904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1.jp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175BDD4-A8AB-2A3B-3F08-6C25ED85BB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22"/>
          <a:stretch/>
        </p:blipFill>
        <p:spPr>
          <a:xfrm>
            <a:off x="0" y="1307950"/>
            <a:ext cx="7559676" cy="4628188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B67A84"/>
                </a:solidFill>
                <a:latin typeface="MADETOMMY-LIGHT" panose="02000503000000020004" pitchFamily="2" charset="77"/>
              </a:rPr>
              <a:t>INVITADO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6B8A335-5869-CF3F-7EB8-6D0D16EB1E99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43B886F-6509-C169-E28D-722BD347A71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3EBD2D1-35BC-81E2-3F0E-EFDAE3716F0D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C20666C-605E-363F-C883-EC03FB20FE37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7538E8B-35D2-F2B7-6F18-A7854FA0BDE9}"/>
              </a:ext>
            </a:extLst>
          </p:cNvPr>
          <p:cNvSpPr/>
          <p:nvPr/>
        </p:nvSpPr>
        <p:spPr>
          <a:xfrm flipV="1">
            <a:off x="-27761" y="-22939"/>
            <a:ext cx="7587436" cy="129519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5A83AB-9A41-CE83-7DAE-4995EE2DCE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995" y="358758"/>
            <a:ext cx="2886566" cy="65389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79B9B3-D322-785A-84DF-C352B4D2EB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3647" y="6355557"/>
            <a:ext cx="566963" cy="69913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409743D-F02A-BFCC-32FB-1459858EF3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399" y="6422338"/>
            <a:ext cx="707677" cy="66004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E80108D-785D-1A26-BAA4-40FA5F1E0B37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9C1441A-7616-4E8D-D40A-F2D9AB11F9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908F087-1853-8756-2C05-B8FCEB5FF3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VÍA </a:t>
            </a:r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6843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42049" y="7270515"/>
            <a:ext cx="2122723" cy="458558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80132" y="7431556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B67A8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B1B8672-4818-BF64-2AE3-A99222236E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122"/>
          <a:stretch/>
        </p:blipFill>
        <p:spPr>
          <a:xfrm>
            <a:off x="0" y="1307950"/>
            <a:ext cx="7559676" cy="4628188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6A64F549-DA64-ADC3-1CC8-38BB1BFB82D6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D9F3683-2BC4-F11E-1394-A1E9D71674A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52EE308-8328-19D5-44D3-6E3B82075012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CEB38D5-E983-8C7A-24B5-7208D87C9C5D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DEED2E5-80D6-100C-024B-BBCE5083917E}"/>
              </a:ext>
            </a:extLst>
          </p:cNvPr>
          <p:cNvSpPr/>
          <p:nvPr/>
        </p:nvSpPr>
        <p:spPr>
          <a:xfrm flipV="1">
            <a:off x="-27761" y="-33484"/>
            <a:ext cx="7587436" cy="129519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E4331A7-F8C4-C999-3373-3B9B40FDC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995" y="358758"/>
            <a:ext cx="2886566" cy="6538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DA95514-0709-8A7A-080C-CE76308EE5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1731" y="6198405"/>
            <a:ext cx="721288" cy="6090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C2143F6-0238-06D3-793F-756AECF556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20" y="6236699"/>
            <a:ext cx="707677" cy="66004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21F514A9-0776-1E6C-3552-697DDEAAD6AB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38237A9E-BCD1-BE23-7711-20C615254B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F0E8136-A49C-1051-838C-980D997F26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29001</TotalTime>
  <Words>250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59</cp:revision>
  <cp:lastPrinted>2020-05-15T21:01:19Z</cp:lastPrinted>
  <dcterms:created xsi:type="dcterms:W3CDTF">2020-05-04T20:56:21Z</dcterms:created>
  <dcterms:modified xsi:type="dcterms:W3CDTF">2026-06-23T18:50:02Z</dcterms:modified>
</cp:coreProperties>
</file>