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B0DA"/>
    <a:srgbClr val="01AFAA"/>
    <a:srgbClr val="827870"/>
    <a:srgbClr val="00C4CE"/>
    <a:srgbClr val="69187B"/>
    <a:srgbClr val="0A3293"/>
    <a:srgbClr val="E9511C"/>
    <a:srgbClr val="DFE0E3"/>
    <a:srgbClr val="5F9BD4"/>
    <a:srgbClr val="FE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/>
    <p:restoredTop sz="93966"/>
  </p:normalViewPr>
  <p:slideViewPr>
    <p:cSldViewPr snapToGrid="0" snapToObjects="1" showGuides="1">
      <p:cViewPr>
        <p:scale>
          <a:sx n="120" d="100"/>
          <a:sy n="120" d="100"/>
        </p:scale>
        <p:origin x="3168" y="-7312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5876CC7-D41C-05B7-B379-5A7EBF72E4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05"/>
          <a:stretch/>
        </p:blipFill>
        <p:spPr>
          <a:xfrm>
            <a:off x="8022" y="1297177"/>
            <a:ext cx="7543631" cy="463522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27761" y="-87699"/>
            <a:ext cx="7587436" cy="129519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D388-0443-A6F6-85AE-C9BBC43A3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64" y="6362124"/>
            <a:ext cx="745536" cy="73640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18C3E8E-466C-6D74-D70A-957D41340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906" y="6378621"/>
            <a:ext cx="600299" cy="7124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2076BAC-D176-7362-D588-4448F1361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18613"/>
            <a:ext cx="2872154" cy="65121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2B7DE95-B26F-0B9B-D6AA-8941C287F77A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B1E66D2-F977-C466-DA83-2B977CB669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0C4707-BFBE-8986-48C5-2F8575C10D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VÍA </a:t>
            </a:r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42049" y="7270515"/>
            <a:ext cx="2122723" cy="458558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80132" y="7431556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04EAFC1-D5E3-B31B-92BD-1E3F0AB462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005"/>
          <a:stretch/>
        </p:blipFill>
        <p:spPr>
          <a:xfrm>
            <a:off x="8022" y="1297177"/>
            <a:ext cx="7543631" cy="463522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6DD1348-27BD-4A2F-2D3F-00D615D7443E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AD293D4-C919-F07B-676E-A9B1D61D411D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DED3734-EC6F-5A2B-17F5-ECADD9B9AE92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27CCDEF-5502-9A5A-FADD-A0E9E0AE62A5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ECC1716-7511-5888-FAEE-58D72B49C9C2}"/>
              </a:ext>
            </a:extLst>
          </p:cNvPr>
          <p:cNvSpPr/>
          <p:nvPr/>
        </p:nvSpPr>
        <p:spPr>
          <a:xfrm flipV="1">
            <a:off x="-27761" y="-87699"/>
            <a:ext cx="7587436" cy="129519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09A6BDD6-7D67-6B11-06F6-37B1224A8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236" y="6201119"/>
            <a:ext cx="673020" cy="664779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BCCC2ABB-F501-7BB6-56EE-184DEA0BE4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906" y="6178309"/>
            <a:ext cx="603163" cy="58354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765CCA0-338D-2D8B-EAEA-BE1E54EF7E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18613"/>
            <a:ext cx="2872154" cy="65121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1509120-871D-6583-31FE-FD3F030DE56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86E2EA8E-A816-FD53-70A9-33CC912DD7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CC166C1-BFCE-7642-53FC-059A45AFE1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29104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58</cp:revision>
  <cp:lastPrinted>2020-05-15T21:01:19Z</cp:lastPrinted>
  <dcterms:created xsi:type="dcterms:W3CDTF">2020-05-04T20:56:21Z</dcterms:created>
  <dcterms:modified xsi:type="dcterms:W3CDTF">2026-06-23T18:50:23Z</dcterms:modified>
</cp:coreProperties>
</file>