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A17F"/>
    <a:srgbClr val="69187B"/>
    <a:srgbClr val="0A3293"/>
    <a:srgbClr val="E9511C"/>
    <a:srgbClr val="DFE0E3"/>
    <a:srgbClr val="5F9BD4"/>
    <a:srgbClr val="FEC201"/>
    <a:srgbClr val="ED2938"/>
    <a:srgbClr val="00B1AA"/>
    <a:srgbClr val="FF6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/>
    <p:restoredTop sz="93966"/>
  </p:normalViewPr>
  <p:slideViewPr>
    <p:cSldViewPr snapToGrid="0" snapToObjects="1" showGuides="1">
      <p:cViewPr>
        <p:scale>
          <a:sx n="118" d="100"/>
          <a:sy n="118" d="100"/>
        </p:scale>
        <p:origin x="3232" y="-6992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>
            <a:extLst>
              <a:ext uri="{FF2B5EF4-FFF2-40B4-BE49-F238E27FC236}">
                <a16:creationId xmlns:a16="http://schemas.microsoft.com/office/drawing/2014/main" id="{95282E39-D53C-FDF4-270D-E3AB362CF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" y="1289399"/>
            <a:ext cx="7559675" cy="4666184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08125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2290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3959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2522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285149" y="12367312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290027"/>
            <a:ext cx="2122723" cy="458558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4510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06936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2800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06895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8022" y="1299532"/>
            <a:ext cx="4405884" cy="466575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13883" y="242"/>
            <a:ext cx="7587436" cy="129519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0C2E37A-45C1-5D08-0AD3-D063C3218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165" y="6390969"/>
            <a:ext cx="706630" cy="65259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E2F00C0-8626-B8A7-B192-90DA4CD157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6997" y="6398826"/>
            <a:ext cx="472232" cy="6654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6AB1A53-94AD-4830-2A8F-BBEED4D504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165" y="379217"/>
            <a:ext cx="2922860" cy="6621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227580F-F5D8-F0AC-079C-5B3158CC50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831" y="13396124"/>
            <a:ext cx="5307854" cy="47857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18024DE-C37F-7DE0-1D0E-1DB7F5C8CA3D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5C0467F-5B0C-CD24-5439-4E4A27FF3F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FB658FA-31CE-C924-147B-4809AA3302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40">
            <a:extLst>
              <a:ext uri="{FF2B5EF4-FFF2-40B4-BE49-F238E27FC236}">
                <a16:creationId xmlns:a16="http://schemas.microsoft.com/office/drawing/2014/main" id="{81D41036-229E-53FC-AFB7-A7824EC08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44"/>
          <a:stretch/>
        </p:blipFill>
        <p:spPr>
          <a:xfrm>
            <a:off x="8022" y="1289399"/>
            <a:ext cx="7559675" cy="426286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0429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VÍA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2822" y="7496414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36621" y="7663322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2822" y="9272518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43323" y="12965251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36707" y="6761103"/>
            <a:ext cx="2122723" cy="458558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74790" y="6922144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59007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0180" y="105485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180" y="9958071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3822" y="11952811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22" y="11362324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47143" y="1195856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6143" y="11368075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36621" y="9579992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3822" y="10538595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22" y="9948108"/>
            <a:ext cx="1272925" cy="12019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433D000-DA41-ABD7-1C38-E7F20ECC60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979" y="5808687"/>
            <a:ext cx="714174" cy="63292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0FCF6F-D19C-9E80-11EF-8B05ACE57D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165" y="5798850"/>
            <a:ext cx="706630" cy="652594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5035CD5D-4496-0271-B2DF-52DB565FFBBF}"/>
              </a:ext>
            </a:extLst>
          </p:cNvPr>
          <p:cNvSpPr/>
          <p:nvPr/>
        </p:nvSpPr>
        <p:spPr>
          <a:xfrm>
            <a:off x="8022" y="1299533"/>
            <a:ext cx="4405884" cy="4247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6531D78-9C38-F47D-1C92-0076D4F542BC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A7ECA81-9984-DAF9-5A02-1810951FC410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0AC1372E-C0CE-BB26-7CB4-8E87F0FD26E0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A070DB11-E40B-3DD2-A166-221233843AB9}"/>
              </a:ext>
            </a:extLst>
          </p:cNvPr>
          <p:cNvSpPr/>
          <p:nvPr/>
        </p:nvSpPr>
        <p:spPr>
          <a:xfrm flipV="1">
            <a:off x="-13883" y="242"/>
            <a:ext cx="7587436" cy="129519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9F46BB-8053-402B-29DC-861DEF2F31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165" y="379217"/>
            <a:ext cx="2922860" cy="6621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90D0ED9-F434-C3EB-AAEF-1B0F6CC3A0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2216" y="13739706"/>
            <a:ext cx="5307854" cy="47857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0832D7D-C891-840C-30EB-778F607FDF92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9F08B3-19CF-8F1B-6FD0-F1227ABF70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FD551EF-AE73-A0BC-B830-65AF9FD4C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29089</TotalTime>
  <Words>249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62</cp:revision>
  <cp:lastPrinted>2020-05-15T21:01:19Z</cp:lastPrinted>
  <dcterms:created xsi:type="dcterms:W3CDTF">2020-05-04T20:56:21Z</dcterms:created>
  <dcterms:modified xsi:type="dcterms:W3CDTF">2026-06-23T18:50:40Z</dcterms:modified>
</cp:coreProperties>
</file>