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937"/>
    <a:srgbClr val="0A3293"/>
    <a:srgbClr val="69187B"/>
    <a:srgbClr val="E9511C"/>
    <a:srgbClr val="DFE0E3"/>
    <a:srgbClr val="5F9BD4"/>
    <a:srgbClr val="FEC201"/>
    <a:srgbClr val="ED2938"/>
    <a:srgbClr val="00B1AA"/>
    <a:srgbClr val="1DA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/>
    <p:restoredTop sz="93966"/>
  </p:normalViewPr>
  <p:slideViewPr>
    <p:cSldViewPr snapToGrid="0" snapToObjects="1" showGuides="1">
      <p:cViewPr>
        <p:scale>
          <a:sx n="163" d="100"/>
          <a:sy n="163" d="100"/>
        </p:scale>
        <p:origin x="2168" y="-12008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39C5AD08-63FE-DF8E-DA78-33133BFD00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13"/>
          <a:stretch/>
        </p:blipFill>
        <p:spPr>
          <a:xfrm>
            <a:off x="-1" y="1302142"/>
            <a:ext cx="7587435" cy="4617039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-20971" y="1299532"/>
            <a:ext cx="4434877" cy="46170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0" y="1776"/>
            <a:ext cx="7587436" cy="129519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1537ABB-7835-C141-CCB3-9DF6987D71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65" y="6407650"/>
            <a:ext cx="682968" cy="65767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7DE0F1E-499B-8AEA-EFD1-2FD678556C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6078" y="6399628"/>
            <a:ext cx="515761" cy="6846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519266E-1930-230B-E926-39B2324169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87003"/>
            <a:ext cx="2936842" cy="66528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8A57A15-A19A-88D2-BB1D-C524456AFDE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E3B80F6-1090-AC2D-1EEE-BF43D3DD7B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3BE0976-C1E9-C8B2-CEC8-A09D551943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VÍA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1D20B8-E9A0-77C0-EA0C-8F4FAD9C9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52" y="6223169"/>
            <a:ext cx="676148" cy="65110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BB3EA2-ACF7-1120-E995-5B41DC04B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6230" y="6187458"/>
            <a:ext cx="775923" cy="67094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9DD4DB4-453B-8677-97BD-341BE9DBCD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813"/>
          <a:stretch/>
        </p:blipFill>
        <p:spPr>
          <a:xfrm>
            <a:off x="-1" y="1302142"/>
            <a:ext cx="7587435" cy="4617039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0483A2AB-89DE-B436-4E93-2F4F7C0322B6}"/>
              </a:ext>
            </a:extLst>
          </p:cNvPr>
          <p:cNvSpPr/>
          <p:nvPr/>
        </p:nvSpPr>
        <p:spPr>
          <a:xfrm>
            <a:off x="-20971" y="1299532"/>
            <a:ext cx="4434877" cy="46170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AF53BD01-227E-869B-E5F0-42DF95754A03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5179E9E-5AA8-2928-DCAA-DF805D22681B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FB03DD8-B22F-667F-FD8A-B29226356628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F3F86B08-A6C2-3A2D-B89F-CBB1CB287010}"/>
              </a:ext>
            </a:extLst>
          </p:cNvPr>
          <p:cNvSpPr/>
          <p:nvPr/>
        </p:nvSpPr>
        <p:spPr>
          <a:xfrm flipV="1">
            <a:off x="0" y="1776"/>
            <a:ext cx="7587436" cy="129519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31AB9B5-6C19-252F-A536-48167F052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893" y="387003"/>
            <a:ext cx="2936842" cy="665285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664BC287-3AEF-1CF3-345B-234809C70305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6D22742-65C1-F92D-E496-DF3017B254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E2D57D8-7050-52F5-0D2C-559EDE2D92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24889</TotalTime>
  <Words>252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59</cp:revision>
  <cp:lastPrinted>2020-05-15T21:01:19Z</cp:lastPrinted>
  <dcterms:created xsi:type="dcterms:W3CDTF">2020-05-04T20:56:21Z</dcterms:created>
  <dcterms:modified xsi:type="dcterms:W3CDTF">2026-06-23T18:48:48Z</dcterms:modified>
</cp:coreProperties>
</file>