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notesMasterIdLst>
    <p:notesMasterId r:id="rId4"/>
  </p:notesMasterIdLst>
  <p:sldIdLst>
    <p:sldId id="260" r:id="rId2"/>
    <p:sldId id="261" r:id="rId3"/>
  </p:sldIdLst>
  <p:sldSz cx="7559675" cy="17279938"/>
  <p:notesSz cx="6858000" cy="9144000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444" userDrawn="1">
          <p15:clr>
            <a:srgbClr val="A4A3A4"/>
          </p15:clr>
        </p15:guide>
        <p15:guide id="2" pos="238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02B0DA"/>
    <a:srgbClr val="01AFAA"/>
    <a:srgbClr val="827870"/>
    <a:srgbClr val="00C4CE"/>
    <a:srgbClr val="69187B"/>
    <a:srgbClr val="0A3293"/>
    <a:srgbClr val="E9511C"/>
    <a:srgbClr val="DFE0E3"/>
    <a:srgbClr val="5F9B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831"/>
    <p:restoredTop sz="93966"/>
  </p:normalViewPr>
  <p:slideViewPr>
    <p:cSldViewPr snapToGrid="0" snapToObjects="1" showGuides="1">
      <p:cViewPr>
        <p:scale>
          <a:sx n="115" d="100"/>
          <a:sy n="115" d="100"/>
        </p:scale>
        <p:origin x="3296" y="-6704"/>
      </p:cViewPr>
      <p:guideLst>
        <p:guide orient="horz" pos="5444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201DB5-3B89-EC49-B35E-9194CBBBC47F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754313" y="1143000"/>
            <a:ext cx="13493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EE8BA3-F936-B54A-B723-BBAD09CEF2BA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329144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EE8BA3-F936-B54A-B723-BBAD09CEF2BA}" type="slidenum">
              <a:rPr lang="es-ES_tradnl" smtClean="0"/>
              <a:t>1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11604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EE8BA3-F936-B54A-B723-BBAD09CEF2BA}" type="slidenum">
              <a:rPr lang="es-ES_tradnl" smtClean="0"/>
              <a:t>2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633834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2827991"/>
            <a:ext cx="6425724" cy="6015978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9075969"/>
            <a:ext cx="5669756" cy="4171984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563225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084103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919997"/>
            <a:ext cx="1630055" cy="14643949"/>
          </a:xfrm>
        </p:spPr>
        <p:txBody>
          <a:bodyPr vert="eaVert"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919997"/>
            <a:ext cx="4795669" cy="14643949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82935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30793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4307990"/>
            <a:ext cx="6520220" cy="7187973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11563964"/>
            <a:ext cx="6520220" cy="3779985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47259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4599983"/>
            <a:ext cx="3212862" cy="1096396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4599983"/>
            <a:ext cx="3212862" cy="1096396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5481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920001"/>
            <a:ext cx="6520220" cy="3339989"/>
          </a:xfrm>
        </p:spPr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4235986"/>
            <a:ext cx="3198096" cy="2075991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6311977"/>
            <a:ext cx="3198096" cy="928396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4235986"/>
            <a:ext cx="3213847" cy="2075991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6311977"/>
            <a:ext cx="3213847" cy="928396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722200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46365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898058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1151996"/>
            <a:ext cx="2438192" cy="403198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2487995"/>
            <a:ext cx="3827085" cy="12279956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5183981"/>
            <a:ext cx="2438192" cy="9603967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52676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1151996"/>
            <a:ext cx="2438192" cy="403198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2487995"/>
            <a:ext cx="3827085" cy="12279956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es-ES"/>
              <a:t>Arrastre la imagen al marcador de posición o haga clic en el icono para agregar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5183981"/>
            <a:ext cx="2438192" cy="9603967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578493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920001"/>
            <a:ext cx="6520220" cy="33399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4599983"/>
            <a:ext cx="6520220" cy="10963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16015946"/>
            <a:ext cx="1700927" cy="9199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16015946"/>
            <a:ext cx="2551390" cy="9199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16015946"/>
            <a:ext cx="1700927" cy="9199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614622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image" Target="../media/image1.jp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hyperlink" Target="mailto:ingenieria@uai.cl" TargetMode="External"/><Relationship Id="rId9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hyperlink" Target="mailto:ingenieria@uai.cl" TargetMode="External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1.jpg"/><Relationship Id="rId10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7351CCD1-637B-35C7-2AEF-9F9DABDDD6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" t="7605" r="12395" b="12372"/>
          <a:stretch/>
        </p:blipFill>
        <p:spPr>
          <a:xfrm>
            <a:off x="-27761" y="1297178"/>
            <a:ext cx="7615197" cy="4632872"/>
          </a:xfrm>
          <a:prstGeom prst="rect">
            <a:avLst/>
          </a:prstGeom>
        </p:spPr>
      </p:pic>
      <p:sp>
        <p:nvSpPr>
          <p:cNvPr id="12" name="Rectángulo 11"/>
          <p:cNvSpPr/>
          <p:nvPr/>
        </p:nvSpPr>
        <p:spPr>
          <a:xfrm>
            <a:off x="5022153" y="6634395"/>
            <a:ext cx="1968400" cy="31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16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SEDE ERRÁZURIZ, UAI</a:t>
            </a:r>
          </a:p>
        </p:txBody>
      </p:sp>
      <p:sp>
        <p:nvSpPr>
          <p:cNvPr id="18" name="Rectángulo 17"/>
          <p:cNvSpPr/>
          <p:nvPr/>
        </p:nvSpPr>
        <p:spPr>
          <a:xfrm>
            <a:off x="1660989" y="11155452"/>
            <a:ext cx="2132731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aseline="30000" dirty="0">
                <a:solidFill>
                  <a:srgbClr val="FF6600"/>
                </a:solidFill>
                <a:latin typeface="MADETOMMY-LIGHT" panose="02000503000000020004" pitchFamily="2" charset="77"/>
              </a:rPr>
              <a:t>INVITADO</a:t>
            </a:r>
          </a:p>
          <a:p>
            <a:endParaRPr lang="es-ES_tradnl" sz="2400" baseline="30000" dirty="0">
              <a:latin typeface="MADETOMMY-LIGHT" panose="02000503000000020004" pitchFamily="2" charset="77"/>
            </a:endParaRPr>
          </a:p>
          <a:p>
            <a:r>
              <a:rPr lang="es-ES_tradnl" sz="24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cxnSp>
        <p:nvCxnSpPr>
          <p:cNvPr id="26" name="Conector recto 25"/>
          <p:cNvCxnSpPr/>
          <p:nvPr/>
        </p:nvCxnSpPr>
        <p:spPr>
          <a:xfrm flipV="1">
            <a:off x="368165" y="8571932"/>
            <a:ext cx="6809171" cy="11618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ángulo 26"/>
          <p:cNvSpPr/>
          <p:nvPr/>
        </p:nvSpPr>
        <p:spPr>
          <a:xfrm>
            <a:off x="341964" y="8738840"/>
            <a:ext cx="6875747" cy="1446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Symmetry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breaking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inequalities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are a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common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technique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in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toolbox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of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integer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programming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are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heavily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used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in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practice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as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can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yield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 vital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improvement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while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running standard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algorithms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as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Branch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and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Bound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On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other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hand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,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our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knowledge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regarding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techniques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to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automatically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break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symmetries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in general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problems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still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lacking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Moreover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,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theoretical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implications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of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how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different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techniques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affect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resulting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formulation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are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not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well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understood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</a:t>
            </a:r>
          </a:p>
        </p:txBody>
      </p:sp>
      <p:cxnSp>
        <p:nvCxnSpPr>
          <p:cNvPr id="28" name="Conector recto 27"/>
          <p:cNvCxnSpPr/>
          <p:nvPr/>
        </p:nvCxnSpPr>
        <p:spPr>
          <a:xfrm flipV="1">
            <a:off x="368165" y="10595173"/>
            <a:ext cx="6809171" cy="11618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ángulo 31"/>
          <p:cNvSpPr/>
          <p:nvPr/>
        </p:nvSpPr>
        <p:spPr>
          <a:xfrm>
            <a:off x="391893" y="13066633"/>
            <a:ext cx="377825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CONTACTO</a:t>
            </a:r>
            <a:r>
              <a:rPr lang="es-ES_tradnl" sz="2400" baseline="30000" dirty="0">
                <a:solidFill>
                  <a:srgbClr val="E9511C"/>
                </a:solidFill>
                <a:latin typeface="MADETOMMY-LIGHT" panose="02000503000000020004" pitchFamily="2" charset="77"/>
              </a:rPr>
              <a:t>: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  <a:ea typeface="Trebuchet MS" charset="0"/>
                <a:cs typeface="Trebuchet MS" charset="0"/>
                <a:hlinkClick r:id="rId4"/>
              </a:rPr>
              <a:t>XXXX@uai.cl</a:t>
            </a:r>
            <a:endParaRPr lang="es-ES_tradnl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  <a:ea typeface="Trebuchet MS" charset="0"/>
              <a:cs typeface="Trebuchet MS" charset="0"/>
            </a:endParaRPr>
          </a:p>
          <a:p>
            <a:r>
              <a:rPr lang="is-IS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  <a:ea typeface="Trebuchet MS" charset="0"/>
                <a:cs typeface="Trebuchet MS" charset="0"/>
              </a:rPr>
              <a:t>(+56 2) 2331 1495</a:t>
            </a:r>
            <a:endParaRPr lang="es-ES_tradnl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  <a:ea typeface="Trebuchet MS" charset="0"/>
              <a:cs typeface="Trebuchet MS" charset="0"/>
            </a:endParaRPr>
          </a:p>
        </p:txBody>
      </p:sp>
      <p:sp>
        <p:nvSpPr>
          <p:cNvPr id="20" name="Rectángulo 19"/>
          <p:cNvSpPr/>
          <p:nvPr/>
        </p:nvSpPr>
        <p:spPr>
          <a:xfrm>
            <a:off x="2718475" y="7632927"/>
            <a:ext cx="2122723" cy="458558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atin typeface="MADETOMMY-LIGHT" panose="02000503000000020004" pitchFamily="2" charset="77"/>
            </a:endParaRPr>
          </a:p>
        </p:txBody>
      </p:sp>
      <p:sp>
        <p:nvSpPr>
          <p:cNvPr id="21" name="Rectángulo 20"/>
          <p:cNvSpPr/>
          <p:nvPr/>
        </p:nvSpPr>
        <p:spPr>
          <a:xfrm>
            <a:off x="2856558" y="7793968"/>
            <a:ext cx="1846555" cy="2975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000" b="1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INSCRÍBETE AQUÍ</a:t>
            </a:r>
            <a:endParaRPr lang="en-US" sz="2000" b="1" baseline="30000" dirty="0">
              <a:solidFill>
                <a:schemeClr val="bg1"/>
              </a:solidFill>
              <a:latin typeface="MADETOMMY-LIGHT" panose="02000503000000020004" pitchFamily="2" charset="77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79EE0128-374C-0427-BBA7-A6C889C435A5}"/>
              </a:ext>
            </a:extLst>
          </p:cNvPr>
          <p:cNvSpPr/>
          <p:nvPr/>
        </p:nvSpPr>
        <p:spPr>
          <a:xfrm flipV="1">
            <a:off x="0" y="17183902"/>
            <a:ext cx="7559675" cy="96036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srgbClr val="02B0DA"/>
              </a:solidFill>
            </a:endParaRP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AE99F90F-B9E7-DA52-4EA2-A593CC22610A}"/>
              </a:ext>
            </a:extLst>
          </p:cNvPr>
          <p:cNvSpPr txBox="1"/>
          <p:nvPr/>
        </p:nvSpPr>
        <p:spPr>
          <a:xfrm>
            <a:off x="1138256" y="6492128"/>
            <a:ext cx="2983317" cy="6668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pic>
        <p:nvPicPr>
          <p:cNvPr id="42" name="Imagen 41">
            <a:extLst>
              <a:ext uri="{FF2B5EF4-FFF2-40B4-BE49-F238E27FC236}">
                <a16:creationId xmlns:a16="http://schemas.microsoft.com/office/drawing/2014/main" id="{34ACDDB4-58B1-D414-133C-38B3EACFDE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8346" y="11036512"/>
            <a:ext cx="1272925" cy="1201999"/>
          </a:xfrm>
          <a:prstGeom prst="rect">
            <a:avLst/>
          </a:prstGeom>
        </p:spPr>
      </p:pic>
      <p:sp>
        <p:nvSpPr>
          <p:cNvPr id="45" name="Rectángulo 44">
            <a:extLst>
              <a:ext uri="{FF2B5EF4-FFF2-40B4-BE49-F238E27FC236}">
                <a16:creationId xmlns:a16="http://schemas.microsoft.com/office/drawing/2014/main" id="{4DC86661-EE0C-319D-E3DD-54ED69339153}"/>
              </a:ext>
            </a:extLst>
          </p:cNvPr>
          <p:cNvSpPr/>
          <p:nvPr/>
        </p:nvSpPr>
        <p:spPr>
          <a:xfrm>
            <a:off x="5268653" y="11622958"/>
            <a:ext cx="202424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46" name="Imagen 45">
            <a:extLst>
              <a:ext uri="{FF2B5EF4-FFF2-40B4-BE49-F238E27FC236}">
                <a16:creationId xmlns:a16="http://schemas.microsoft.com/office/drawing/2014/main" id="{0F6620C2-C77F-4044-FD63-F4874BBC69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31795" y="11032471"/>
            <a:ext cx="1272925" cy="1201999"/>
          </a:xfrm>
          <a:prstGeom prst="rect">
            <a:avLst/>
          </a:prstGeom>
        </p:spPr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id="{C6B8A335-5869-CF3F-7EB8-6D0D16EB1E99}"/>
              </a:ext>
            </a:extLst>
          </p:cNvPr>
          <p:cNvSpPr/>
          <p:nvPr/>
        </p:nvSpPr>
        <p:spPr>
          <a:xfrm>
            <a:off x="-10832" y="1299533"/>
            <a:ext cx="4405884" cy="4630518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243B886F-6509-C169-E28D-722BD347A712}"/>
              </a:ext>
            </a:extLst>
          </p:cNvPr>
          <p:cNvSpPr/>
          <p:nvPr/>
        </p:nvSpPr>
        <p:spPr>
          <a:xfrm>
            <a:off x="358346" y="3382702"/>
            <a:ext cx="403164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6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6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6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F3EBD2D1-35BC-81E2-3F0E-EFDAE3716F0D}"/>
              </a:ext>
            </a:extLst>
          </p:cNvPr>
          <p:cNvSpPr txBox="1"/>
          <p:nvPr/>
        </p:nvSpPr>
        <p:spPr>
          <a:xfrm>
            <a:off x="368165" y="2811975"/>
            <a:ext cx="2350310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2C20666C-605E-363F-C883-EC03FB20FE37}"/>
              </a:ext>
            </a:extLst>
          </p:cNvPr>
          <p:cNvSpPr/>
          <p:nvPr/>
        </p:nvSpPr>
        <p:spPr>
          <a:xfrm flipV="1">
            <a:off x="2428080" y="2887748"/>
            <a:ext cx="1242630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27538E8B-35D2-F2B7-6F18-A7854FA0BDE9}"/>
              </a:ext>
            </a:extLst>
          </p:cNvPr>
          <p:cNvSpPr/>
          <p:nvPr/>
        </p:nvSpPr>
        <p:spPr>
          <a:xfrm flipV="1">
            <a:off x="-27761" y="-87699"/>
            <a:ext cx="7587436" cy="129519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25" name="Imagen 24">
            <a:extLst>
              <a:ext uri="{FF2B5EF4-FFF2-40B4-BE49-F238E27FC236}">
                <a16:creationId xmlns:a16="http://schemas.microsoft.com/office/drawing/2014/main" id="{6CAABE0B-0936-43E3-BC55-217F8A16089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3093" y="6367817"/>
            <a:ext cx="691582" cy="706423"/>
          </a:xfrm>
          <a:prstGeom prst="rect">
            <a:avLst/>
          </a:prstGeom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6D14D886-E356-A64C-962E-440E66105DF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57482" y="6386153"/>
            <a:ext cx="564671" cy="697908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1A603774-8DC6-D843-3ED5-278F39EEB47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1893" y="362515"/>
            <a:ext cx="2789393" cy="631883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66BECBF2-48D0-E376-FD8F-A1E84FFA91A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16149366"/>
            <a:ext cx="7559675" cy="1047984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A7BC92AA-6995-DE0A-A184-7C953237484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4456" y="14501567"/>
            <a:ext cx="7559675" cy="1661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635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 11"/>
          <p:cNvSpPr/>
          <p:nvPr/>
        </p:nvSpPr>
        <p:spPr>
          <a:xfrm>
            <a:off x="5022153" y="6436685"/>
            <a:ext cx="1968400" cy="31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160" baseline="3000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ONLINE VÍA </a:t>
            </a:r>
            <a:r>
              <a:rPr lang="en-US" sz="216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ZOOM</a:t>
            </a:r>
          </a:p>
        </p:txBody>
      </p:sp>
      <p:cxnSp>
        <p:nvCxnSpPr>
          <p:cNvPr id="26" name="Conector recto 25"/>
          <p:cNvCxnSpPr/>
          <p:nvPr/>
        </p:nvCxnSpPr>
        <p:spPr>
          <a:xfrm flipV="1">
            <a:off x="368165" y="8090015"/>
            <a:ext cx="6809171" cy="11618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ángulo 26"/>
          <p:cNvSpPr/>
          <p:nvPr/>
        </p:nvSpPr>
        <p:spPr>
          <a:xfrm>
            <a:off x="341964" y="8256923"/>
            <a:ext cx="6875747" cy="1446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Symmetry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breaking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inequalities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are a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common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technique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in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toolbox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of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integer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programming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are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heavily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used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in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practice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as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can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yield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 vital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improvement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while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running standard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algorithms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as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Branch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and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Bound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On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other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hand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,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our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knowledge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regarding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techniques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to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automatically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break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symmetries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in general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problems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still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lacking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Moreover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,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theoretical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implications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of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how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different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techniques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affect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resulting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formulation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are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not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well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understood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</a:t>
            </a:r>
          </a:p>
        </p:txBody>
      </p:sp>
      <p:cxnSp>
        <p:nvCxnSpPr>
          <p:cNvPr id="28" name="Conector recto 27"/>
          <p:cNvCxnSpPr/>
          <p:nvPr/>
        </p:nvCxnSpPr>
        <p:spPr>
          <a:xfrm flipV="1">
            <a:off x="368165" y="9866119"/>
            <a:ext cx="6809171" cy="11618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ángulo 31"/>
          <p:cNvSpPr/>
          <p:nvPr/>
        </p:nvSpPr>
        <p:spPr>
          <a:xfrm>
            <a:off x="368165" y="13473704"/>
            <a:ext cx="377825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CONTACTO</a:t>
            </a:r>
            <a:r>
              <a:rPr lang="es-ES_tradnl" sz="2400" baseline="30000" dirty="0">
                <a:solidFill>
                  <a:srgbClr val="E9511C"/>
                </a:solidFill>
                <a:latin typeface="MADETOMMY-LIGHT" panose="02000503000000020004" pitchFamily="2" charset="77"/>
              </a:rPr>
              <a:t>: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  <a:ea typeface="Trebuchet MS" charset="0"/>
                <a:cs typeface="Trebuchet MS" charset="0"/>
                <a:hlinkClick r:id="rId3"/>
              </a:rPr>
              <a:t>XXXX@uai.cl</a:t>
            </a:r>
            <a:endParaRPr lang="es-ES_tradnl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  <a:ea typeface="Trebuchet MS" charset="0"/>
              <a:cs typeface="Trebuchet MS" charset="0"/>
            </a:endParaRPr>
          </a:p>
          <a:p>
            <a:r>
              <a:rPr lang="is-IS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  <a:ea typeface="Trebuchet MS" charset="0"/>
                <a:cs typeface="Trebuchet MS" charset="0"/>
              </a:rPr>
              <a:t>(+56 2) 2331 1495</a:t>
            </a:r>
            <a:endParaRPr lang="es-ES_tradnl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  <a:ea typeface="Trebuchet MS" charset="0"/>
              <a:cs typeface="Trebuchet MS" charset="0"/>
            </a:endParaRPr>
          </a:p>
        </p:txBody>
      </p:sp>
      <p:sp>
        <p:nvSpPr>
          <p:cNvPr id="20" name="Rectángulo 19"/>
          <p:cNvSpPr/>
          <p:nvPr/>
        </p:nvSpPr>
        <p:spPr>
          <a:xfrm>
            <a:off x="2742049" y="7270515"/>
            <a:ext cx="2122723" cy="458558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atin typeface="MADETOMMY-LIGHT" panose="02000503000000020004" pitchFamily="2" charset="77"/>
            </a:endParaRPr>
          </a:p>
        </p:txBody>
      </p:sp>
      <p:sp>
        <p:nvSpPr>
          <p:cNvPr id="21" name="Rectángulo 20"/>
          <p:cNvSpPr/>
          <p:nvPr/>
        </p:nvSpPr>
        <p:spPr>
          <a:xfrm>
            <a:off x="2880132" y="7431556"/>
            <a:ext cx="1846555" cy="2975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000" b="1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INSCRÍBETE AQUÍ</a:t>
            </a:r>
            <a:endParaRPr lang="en-US" sz="2000" b="1" baseline="30000" dirty="0">
              <a:solidFill>
                <a:schemeClr val="bg1"/>
              </a:solidFill>
              <a:latin typeface="MADETOMMY-LIGHT" panose="02000503000000020004" pitchFamily="2" charset="77"/>
            </a:endParaRP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AE99F90F-B9E7-DA52-4EA2-A593CC22610A}"/>
              </a:ext>
            </a:extLst>
          </p:cNvPr>
          <p:cNvSpPr txBox="1"/>
          <p:nvPr/>
        </p:nvSpPr>
        <p:spPr>
          <a:xfrm>
            <a:off x="1138256" y="6294418"/>
            <a:ext cx="2983317" cy="6668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sp>
        <p:nvSpPr>
          <p:cNvPr id="43" name="Rectángulo 42">
            <a:extLst>
              <a:ext uri="{FF2B5EF4-FFF2-40B4-BE49-F238E27FC236}">
                <a16:creationId xmlns:a16="http://schemas.microsoft.com/office/drawing/2014/main" id="{DBD9B107-5224-745F-AC08-1F8983B04E87}"/>
              </a:ext>
            </a:extLst>
          </p:cNvPr>
          <p:cNvSpPr/>
          <p:nvPr/>
        </p:nvSpPr>
        <p:spPr>
          <a:xfrm>
            <a:off x="5345523" y="11142159"/>
            <a:ext cx="202424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44" name="Imagen 43">
            <a:extLst>
              <a:ext uri="{FF2B5EF4-FFF2-40B4-BE49-F238E27FC236}">
                <a16:creationId xmlns:a16="http://schemas.microsoft.com/office/drawing/2014/main" id="{BFBFD1C4-287C-2401-5294-B70A702A83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4523" y="10551672"/>
            <a:ext cx="1272925" cy="1201999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39A2157F-70F8-7B0F-6441-CFFCD4C57CC9}"/>
              </a:ext>
            </a:extLst>
          </p:cNvPr>
          <p:cNvSpPr/>
          <p:nvPr/>
        </p:nvSpPr>
        <p:spPr>
          <a:xfrm>
            <a:off x="1779165" y="12546412"/>
            <a:ext cx="202424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04A8A25-F1CF-58AD-011C-A6257F1C90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165" y="11955925"/>
            <a:ext cx="1272925" cy="1201999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016FC5C6-DFE4-8745-7BC5-8235A67EC933}"/>
              </a:ext>
            </a:extLst>
          </p:cNvPr>
          <p:cNvSpPr/>
          <p:nvPr/>
        </p:nvSpPr>
        <p:spPr>
          <a:xfrm>
            <a:off x="5352486" y="12552163"/>
            <a:ext cx="202424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605E9932-D1CF-B440-5F95-D89CE5449C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1486" y="11961676"/>
            <a:ext cx="1272925" cy="1201999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782A87A6-96EE-C8F0-9D12-F1757138C6E1}"/>
              </a:ext>
            </a:extLst>
          </p:cNvPr>
          <p:cNvSpPr txBox="1"/>
          <p:nvPr/>
        </p:nvSpPr>
        <p:spPr>
          <a:xfrm>
            <a:off x="341964" y="10173593"/>
            <a:ext cx="379970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1800" baseline="30000" dirty="0">
                <a:solidFill>
                  <a:srgbClr val="FF6600"/>
                </a:solidFill>
                <a:latin typeface="MADETOMMY-LIGHT" panose="02000503000000020004" pitchFamily="2" charset="77"/>
              </a:rPr>
              <a:t>INVITADOS: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07DB792F-C62D-AF6A-847D-95E94C29AB40}"/>
              </a:ext>
            </a:extLst>
          </p:cNvPr>
          <p:cNvSpPr/>
          <p:nvPr/>
        </p:nvSpPr>
        <p:spPr>
          <a:xfrm>
            <a:off x="1779165" y="11132196"/>
            <a:ext cx="202424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FED464EB-3873-E09B-C5FB-757063E1C7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165" y="10541709"/>
            <a:ext cx="1272925" cy="1201999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675E1854-D5A0-53E7-A566-1FC233CC370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-1" t="7605" r="12395" b="12372"/>
          <a:stretch/>
        </p:blipFill>
        <p:spPr>
          <a:xfrm>
            <a:off x="-27761" y="1297178"/>
            <a:ext cx="7615197" cy="4632872"/>
          </a:xfrm>
          <a:prstGeom prst="rect">
            <a:avLst/>
          </a:prstGeom>
        </p:spPr>
      </p:pic>
      <p:sp>
        <p:nvSpPr>
          <p:cNvPr id="15" name="Rectángulo 14">
            <a:extLst>
              <a:ext uri="{FF2B5EF4-FFF2-40B4-BE49-F238E27FC236}">
                <a16:creationId xmlns:a16="http://schemas.microsoft.com/office/drawing/2014/main" id="{5B5BE2D8-9C2C-A005-052B-9971AFD7B176}"/>
              </a:ext>
            </a:extLst>
          </p:cNvPr>
          <p:cNvSpPr/>
          <p:nvPr/>
        </p:nvSpPr>
        <p:spPr>
          <a:xfrm>
            <a:off x="-10832" y="1299533"/>
            <a:ext cx="4405884" cy="4630518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EB9016E1-CE8C-6A80-2ECC-E9D329B4B729}"/>
              </a:ext>
            </a:extLst>
          </p:cNvPr>
          <p:cNvSpPr/>
          <p:nvPr/>
        </p:nvSpPr>
        <p:spPr>
          <a:xfrm>
            <a:off x="358346" y="3382702"/>
            <a:ext cx="403164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6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6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6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B1E172BC-09B9-D589-C2CC-82D047C632A1}"/>
              </a:ext>
            </a:extLst>
          </p:cNvPr>
          <p:cNvSpPr txBox="1"/>
          <p:nvPr/>
        </p:nvSpPr>
        <p:spPr>
          <a:xfrm>
            <a:off x="368165" y="2811975"/>
            <a:ext cx="2350310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60C8091C-E2D7-2CD1-9344-BCD09431C89B}"/>
              </a:ext>
            </a:extLst>
          </p:cNvPr>
          <p:cNvSpPr/>
          <p:nvPr/>
        </p:nvSpPr>
        <p:spPr>
          <a:xfrm flipV="1">
            <a:off x="2428080" y="2887748"/>
            <a:ext cx="1242630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sp>
        <p:nvSpPr>
          <p:cNvPr id="33" name="Rectángulo 32">
            <a:extLst>
              <a:ext uri="{FF2B5EF4-FFF2-40B4-BE49-F238E27FC236}">
                <a16:creationId xmlns:a16="http://schemas.microsoft.com/office/drawing/2014/main" id="{DECE0F00-7523-293C-80B5-BDBD6D9223D2}"/>
              </a:ext>
            </a:extLst>
          </p:cNvPr>
          <p:cNvSpPr/>
          <p:nvPr/>
        </p:nvSpPr>
        <p:spPr>
          <a:xfrm flipV="1">
            <a:off x="-27761" y="-87699"/>
            <a:ext cx="7587436" cy="129519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38" name="Imagen 37">
            <a:extLst>
              <a:ext uri="{FF2B5EF4-FFF2-40B4-BE49-F238E27FC236}">
                <a16:creationId xmlns:a16="http://schemas.microsoft.com/office/drawing/2014/main" id="{FCCB4899-03A0-6B93-2FF7-2C98F289FE6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1590" y="6220155"/>
            <a:ext cx="691582" cy="706423"/>
          </a:xfrm>
          <a:prstGeom prst="rect">
            <a:avLst/>
          </a:prstGeom>
        </p:spPr>
      </p:pic>
      <p:pic>
        <p:nvPicPr>
          <p:cNvPr id="39" name="Imagen 38">
            <a:extLst>
              <a:ext uri="{FF2B5EF4-FFF2-40B4-BE49-F238E27FC236}">
                <a16:creationId xmlns:a16="http://schemas.microsoft.com/office/drawing/2014/main" id="{2B003830-01E7-1217-B390-E035BD50BE4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80870" y="6218617"/>
            <a:ext cx="655675" cy="57058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88A8814F-21D6-E10C-049A-28616D96DA7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1893" y="362515"/>
            <a:ext cx="2789393" cy="631883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AFE9DB28-D2A1-CD55-39E3-B248307B74DE}"/>
              </a:ext>
            </a:extLst>
          </p:cNvPr>
          <p:cNvSpPr/>
          <p:nvPr/>
        </p:nvSpPr>
        <p:spPr>
          <a:xfrm flipV="1">
            <a:off x="0" y="17183902"/>
            <a:ext cx="7559675" cy="96036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srgbClr val="02B0DA"/>
              </a:solidFill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C35DDF5D-D694-4310-BAC3-EF23DF41E68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16149366"/>
            <a:ext cx="7559675" cy="104798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560F8312-91F6-BDF8-CC94-C837F8B37C8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4456" y="14501567"/>
            <a:ext cx="7559675" cy="1661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60401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30604</TotalTime>
  <Words>250</Words>
  <Application>Microsoft Macintosh PowerPoint</Application>
  <PresentationFormat>Personalizado</PresentationFormat>
  <Paragraphs>39</Paragraphs>
  <Slides>2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MADE TOMMY</vt:lpstr>
      <vt:lpstr>MADETOMMY-LIGHT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 de Microsoft Office</dc:creator>
  <cp:lastModifiedBy>Francisca Antonia Sierralta Hahn</cp:lastModifiedBy>
  <cp:revision>61</cp:revision>
  <cp:lastPrinted>2020-05-15T21:01:19Z</cp:lastPrinted>
  <dcterms:created xsi:type="dcterms:W3CDTF">2020-05-04T20:56:21Z</dcterms:created>
  <dcterms:modified xsi:type="dcterms:W3CDTF">2026-06-23T18:50:58Z</dcterms:modified>
</cp:coreProperties>
</file>