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6B8F"/>
    <a:srgbClr val="5F9BD4"/>
    <a:srgbClr val="E9511C"/>
    <a:srgbClr val="DFE0E3"/>
    <a:srgbClr val="FEC201"/>
    <a:srgbClr val="ED2938"/>
    <a:srgbClr val="00B1AA"/>
    <a:srgbClr val="1DA17F"/>
    <a:srgbClr val="FF640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95"/>
    <p:restoredTop sz="93966"/>
  </p:normalViewPr>
  <p:slideViewPr>
    <p:cSldViewPr snapToGrid="0" snapToObjects="1" showGuides="1">
      <p:cViewPr varScale="1">
        <p:scale>
          <a:sx n="50" d="100"/>
          <a:sy n="50" d="100"/>
        </p:scale>
        <p:origin x="4776" y="200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3C83C65-C7B1-9764-1C7F-1A202A47F3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773"/>
          <a:stretch/>
        </p:blipFill>
        <p:spPr>
          <a:xfrm>
            <a:off x="-13883" y="1286941"/>
            <a:ext cx="7601319" cy="4657026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0F37723-1858-C351-7F86-2EF4B40BF857}"/>
              </a:ext>
            </a:extLst>
          </p:cNvPr>
          <p:cNvSpPr/>
          <p:nvPr/>
        </p:nvSpPr>
        <p:spPr>
          <a:xfrm flipV="1">
            <a:off x="-13883" y="7317"/>
            <a:ext cx="7587436" cy="129519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7A7B4C15-51EF-3F93-85C8-6A406C1A8C9A}"/>
              </a:ext>
            </a:extLst>
          </p:cNvPr>
          <p:cNvSpPr/>
          <p:nvPr/>
        </p:nvSpPr>
        <p:spPr>
          <a:xfrm>
            <a:off x="-12998" y="1299532"/>
            <a:ext cx="4031645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E01858F-1A38-B7A3-3127-D23B8C9A3A2A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4BE0092-26CA-32F0-36FB-F0FCC75ED368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EEA40C9-1554-D2DA-23D5-9C5A12524B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859" y="329202"/>
            <a:ext cx="3142325" cy="71158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7B086BF-1E20-DC83-6372-BFED4A4D65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741" y="6421324"/>
            <a:ext cx="669688" cy="6419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D41F5BB-F8BE-7C52-E7C6-DEF0E2D3AC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7595" y="6417917"/>
            <a:ext cx="504558" cy="60782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70DD37B-406D-ED2B-AD06-EBEC44999096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299CC6-047C-8295-9F60-55F99A42F7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009D0DA-8CF3-DF8A-5D2B-7265A7545F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833273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177944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344852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954048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71281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547598"/>
            <a:ext cx="2122723" cy="458558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5F9BD4"/>
              </a:solidFill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08639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691006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7066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523" y="10580181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74921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1984434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8067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86" y="11990185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202102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60705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0570218"/>
            <a:ext cx="1272925" cy="120199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964037B-6796-5927-0625-42CE7AC56A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773"/>
          <a:stretch/>
        </p:blipFill>
        <p:spPr>
          <a:xfrm>
            <a:off x="-13883" y="1286941"/>
            <a:ext cx="7601319" cy="465702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CFDDC39D-0EC7-8523-B481-4623B4273EB1}"/>
              </a:ext>
            </a:extLst>
          </p:cNvPr>
          <p:cNvSpPr/>
          <p:nvPr/>
        </p:nvSpPr>
        <p:spPr>
          <a:xfrm flipV="1">
            <a:off x="-13883" y="7317"/>
            <a:ext cx="7587436" cy="129519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378917F8-3F48-3450-C471-66F2D7927C10}"/>
              </a:ext>
            </a:extLst>
          </p:cNvPr>
          <p:cNvSpPr/>
          <p:nvPr/>
        </p:nvSpPr>
        <p:spPr>
          <a:xfrm>
            <a:off x="-12998" y="1299532"/>
            <a:ext cx="4031645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41E7201D-ABFC-1095-B018-6AEBF8D0D8F8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D1B00E0-7243-E10C-2638-E62B36EF6536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DDD93794-2DA9-0DAF-69C4-03B25E6DED1C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6822118-4E1D-61A1-5E8A-C90CEFFCAB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859" y="329202"/>
            <a:ext cx="3142325" cy="71158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10BAF4A-6B97-5EF3-5FDF-94AFE1B697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638" y="6606035"/>
            <a:ext cx="669688" cy="64190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4B468A2C-550D-DD7C-AD4B-DD58058F84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9990" y="6546462"/>
            <a:ext cx="669689" cy="577988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4F73A3E4-9559-8AB9-6CB5-2430B3A6D3C4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2877ECF-FF16-909F-991E-A6BB69F0E8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E5C445-BCCE-0CE1-DA9A-746A158E0F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25214</TotalTime>
  <Words>250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57</cp:revision>
  <cp:lastPrinted>2020-05-15T21:01:19Z</cp:lastPrinted>
  <dcterms:created xsi:type="dcterms:W3CDTF">2020-05-04T20:56:21Z</dcterms:created>
  <dcterms:modified xsi:type="dcterms:W3CDTF">2026-06-23T18:54:14Z</dcterms:modified>
</cp:coreProperties>
</file>