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60" r:id="rId2"/>
    <p:sldId id="261" r:id="rId3"/>
  </p:sldIdLst>
  <p:sldSz cx="7559675" cy="17279938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95B7"/>
    <a:srgbClr val="E9511C"/>
    <a:srgbClr val="DFE0E3"/>
    <a:srgbClr val="5F9BD4"/>
    <a:srgbClr val="FEC201"/>
    <a:srgbClr val="ED2938"/>
    <a:srgbClr val="00B1AA"/>
    <a:srgbClr val="1DA17F"/>
    <a:srgbClr val="FF640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20"/>
    <p:restoredTop sz="93966"/>
  </p:normalViewPr>
  <p:slideViewPr>
    <p:cSldViewPr snapToGrid="0" snapToObjects="1" showGuides="1">
      <p:cViewPr varScale="1">
        <p:scale>
          <a:sx n="50" d="100"/>
          <a:sy n="50" d="100"/>
        </p:scale>
        <p:origin x="4768" y="200"/>
      </p:cViewPr>
      <p:guideLst>
        <p:guide orient="horz" pos="544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1DB5-3B89-EC49-B35E-9194CBBBC47F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1143000"/>
            <a:ext cx="134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8BA3-F936-B54A-B723-BBAD09CEF2B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91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16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338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2827991"/>
            <a:ext cx="6425724" cy="601597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9075969"/>
            <a:ext cx="5669756" cy="4171984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2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10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919997"/>
            <a:ext cx="1630055" cy="14643949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919997"/>
            <a:ext cx="4795669" cy="1464394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93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4307990"/>
            <a:ext cx="6520220" cy="718797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1563964"/>
            <a:ext cx="6520220" cy="37799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48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920001"/>
            <a:ext cx="6520220" cy="3339989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4235986"/>
            <a:ext cx="3198096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6311977"/>
            <a:ext cx="3198096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4235986"/>
            <a:ext cx="3213847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6311977"/>
            <a:ext cx="3213847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220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636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05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2487995"/>
            <a:ext cx="3827085" cy="12279956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267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2487995"/>
            <a:ext cx="3827085" cy="12279956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849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920001"/>
            <a:ext cx="6520220" cy="3339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4599983"/>
            <a:ext cx="6520220" cy="10963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6015946"/>
            <a:ext cx="2551390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46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hyperlink" Target="mailto:ingenieria@uai.cl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mailto:ingenieria@uai.cl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5022153" y="663439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60989" y="11155452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571932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738840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10595173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91893" y="13066633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3"/>
              </a:rPr>
              <a:t>corporate@uai.cl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632927"/>
            <a:ext cx="2122723" cy="4585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79396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0F37723-1858-C351-7F86-2EF4B40BF857}"/>
              </a:ext>
            </a:extLst>
          </p:cNvPr>
          <p:cNvSpPr/>
          <p:nvPr/>
        </p:nvSpPr>
        <p:spPr>
          <a:xfrm flipV="1">
            <a:off x="-13881" y="6178"/>
            <a:ext cx="7587436" cy="129519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B022B21-9996-BE34-8C46-A20DB03D9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1" y="1285692"/>
            <a:ext cx="7559675" cy="4649200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7A7B4C15-51EF-3F93-85C8-6A406C1A8C9A}"/>
              </a:ext>
            </a:extLst>
          </p:cNvPr>
          <p:cNvSpPr/>
          <p:nvPr/>
        </p:nvSpPr>
        <p:spPr>
          <a:xfrm>
            <a:off x="8022" y="1299532"/>
            <a:ext cx="4405884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E01858F-1A38-B7A3-3127-D23B8C9A3A2A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4BE0092-26CA-32F0-36FB-F0FCC75ED368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AC04DD0-8BF8-E8D8-7421-79AE565D93F2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49212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346" y="11036512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68653" y="11622958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795" y="11032471"/>
            <a:ext cx="1272925" cy="120199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5E700E4-3EAD-8FE0-B871-F612357E59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893" y="6406316"/>
            <a:ext cx="644560" cy="62781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84309F5-69E7-BC41-A66D-55E8D2D5F4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3060" y="6418018"/>
            <a:ext cx="460105" cy="612565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37B02335-2B2E-B69F-461C-1D47D7A097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2610" y="415647"/>
            <a:ext cx="2780186" cy="63132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902F3C7B-0E11-8874-CACD-21D195B2EC45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E0657DC-595C-AFC3-ECCC-854E846B02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DED0C05-2C5D-6544-7639-A1561661B2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4491813"/>
            <a:ext cx="7559675" cy="166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5022153" y="643668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090015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256923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9866119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68165" y="13684304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3"/>
              </a:rPr>
              <a:t>corporate@uai.cl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151010"/>
            <a:ext cx="2122723" cy="4585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312051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0F37723-1858-C351-7F86-2EF4B40BF857}"/>
              </a:ext>
            </a:extLst>
          </p:cNvPr>
          <p:cNvSpPr/>
          <p:nvPr/>
        </p:nvSpPr>
        <p:spPr>
          <a:xfrm flipV="1">
            <a:off x="-19740" y="7212"/>
            <a:ext cx="7587436" cy="129519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B022B21-9996-BE34-8C46-A20DB03D9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1" y="1285692"/>
            <a:ext cx="7559675" cy="4649200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7A7B4C15-51EF-3F93-85C8-6A406C1A8C9A}"/>
              </a:ext>
            </a:extLst>
          </p:cNvPr>
          <p:cNvSpPr/>
          <p:nvPr/>
        </p:nvSpPr>
        <p:spPr>
          <a:xfrm>
            <a:off x="8022" y="1299532"/>
            <a:ext cx="4405884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E01858F-1A38-B7A3-3127-D23B8C9A3A2A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4BE0092-26CA-32F0-36FB-F0FCC75ED368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AC04DD0-8BF8-E8D8-7421-79AE565D93F2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29441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DBD9B107-5224-745F-AC08-1F8983B04E87}"/>
              </a:ext>
            </a:extLst>
          </p:cNvPr>
          <p:cNvSpPr/>
          <p:nvPr/>
        </p:nvSpPr>
        <p:spPr>
          <a:xfrm>
            <a:off x="5345523" y="11142159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BFBFD1C4-287C-2401-5294-B70A702A83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4523" y="10551672"/>
            <a:ext cx="1272925" cy="120199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9A2157F-70F8-7B0F-6441-CFFCD4C57CC9}"/>
              </a:ext>
            </a:extLst>
          </p:cNvPr>
          <p:cNvSpPr/>
          <p:nvPr/>
        </p:nvSpPr>
        <p:spPr>
          <a:xfrm>
            <a:off x="1779165" y="12546412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4A8A25-F1CF-58AD-011C-A6257F1C90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165" y="11955925"/>
            <a:ext cx="1272925" cy="120199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16FC5C6-DFE4-8745-7BC5-8235A67EC933}"/>
              </a:ext>
            </a:extLst>
          </p:cNvPr>
          <p:cNvSpPr/>
          <p:nvPr/>
        </p:nvSpPr>
        <p:spPr>
          <a:xfrm>
            <a:off x="5352486" y="12552163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05E9932-D1CF-B440-5F95-D89CE5449C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1486" y="11961676"/>
            <a:ext cx="1272925" cy="12019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2A87A6-96EE-C8F0-9D12-F1757138C6E1}"/>
              </a:ext>
            </a:extLst>
          </p:cNvPr>
          <p:cNvSpPr txBox="1"/>
          <p:nvPr/>
        </p:nvSpPr>
        <p:spPr>
          <a:xfrm>
            <a:off x="341964" y="10173593"/>
            <a:ext cx="37997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DB792F-C62D-AF6A-847D-95E94C29AB40}"/>
              </a:ext>
            </a:extLst>
          </p:cNvPr>
          <p:cNvSpPr/>
          <p:nvPr/>
        </p:nvSpPr>
        <p:spPr>
          <a:xfrm>
            <a:off x="1779165" y="11132196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FED464EB-3873-E09B-C5FB-757063E1C7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165" y="10541709"/>
            <a:ext cx="1272925" cy="1201999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9BDE83D-776F-975C-9B53-B97C653A79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165" y="6204779"/>
            <a:ext cx="644560" cy="627818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298CAEB4-6365-BE30-A1E8-352D91E3E6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5626" y="6204779"/>
            <a:ext cx="663110" cy="571087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68301235-F3D9-2699-4CE6-C34F1F4530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2357" y="7171545"/>
            <a:ext cx="460105" cy="612565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4BB93FFA-9E85-7F63-9798-36BC899F81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2610" y="415647"/>
            <a:ext cx="2780186" cy="631329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BA7070FF-7E44-63EC-47EE-4829FEFD1C6D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525FA1F-2C23-3FB7-3178-18507D565A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63FB172-CE10-A376-6CCE-FDFFE80108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4491813"/>
            <a:ext cx="7559675" cy="166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04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24824</TotalTime>
  <Words>250</Words>
  <Application>Microsoft Macintosh PowerPoint</Application>
  <PresentationFormat>Personalizado</PresentationFormat>
  <Paragraphs>39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Francisca Antonia Sierralta Hahn</cp:lastModifiedBy>
  <cp:revision>49</cp:revision>
  <cp:lastPrinted>2020-05-15T21:01:19Z</cp:lastPrinted>
  <dcterms:created xsi:type="dcterms:W3CDTF">2020-05-04T20:56:21Z</dcterms:created>
  <dcterms:modified xsi:type="dcterms:W3CDTF">2026-03-19T20:42:47Z</dcterms:modified>
</cp:coreProperties>
</file>