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712" r:id="rId4"/>
  </p:sldMasterIdLst>
  <p:notesMasterIdLst>
    <p:notesMasterId r:id="rId14"/>
  </p:notesMasterIdLst>
  <p:handoutMasterIdLst>
    <p:handoutMasterId r:id="rId15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9144000" cy="5143500" type="screen16x9"/>
  <p:notesSz cx="7010400" cy="9296400"/>
  <p:embeddedFontLst>
    <p:embeddedFont>
      <p:font typeface="MADE TOMMY" panose="02000503000000020004" pitchFamily="2" charset="77"/>
      <p:regular r:id="rId16"/>
      <p:bold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64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38">
          <p15:clr>
            <a:srgbClr val="A4A3A4"/>
          </p15:clr>
        </p15:guide>
        <p15:guide id="3" orient="horz" pos="2928">
          <p15:clr>
            <a:srgbClr val="A4A3A4"/>
          </p15:clr>
        </p15:guide>
        <p15:guide id="4" pos="2207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2C4AE0B-9276-07A1-63E1-3EC0BF1F45F6}" name="Alejandro Andres Painecura Dominguez" initials="AP" userId="S::alejandro.painecura@uai.cl::07fc2917-cc1e-464e-9dae-322788f7b9af" providerId="AD"/>
  <p188:author id="{07DBC85A-12F5-FCEB-5173-DBBDA60CBC7F}" name="Eileen Tamara Labalobich Araya" initials="EL" userId="S::eileen.labalobich.a@uai.cl::61677872-0ed2-433f-a92e-3a10ba12e77f" providerId="AD"/>
  <p188:author id="{2B671A76-39DD-28F9-B6BB-7C5FBF9968C4}" name="Pia Veronica Larrondo Loyola" initials="PL" userId="S::pia.larrondo@uai.cl::a8e6cf15-1f4c-4d2f-a95f-4576d15eefcd" providerId="AD"/>
  <p188:author id="{D5781CA1-6742-586C-DEC0-38F040115D1A}" name="Maria Josefina Poupin Swinburn" initials="MS" userId="S::mpoupin@uai.cl::49085483-f454-449c-a25b-dc36215c0f9e" providerId="AD"/>
  <p188:author id="{7F10D1B7-B98F-2B09-3482-984907A37C16}" name="Mauricio Alejandro Arteaga Manieu" initials="MM" userId="S::mauricio.arteaga@uai.cl::9fff1b38-e5f0-46e2-b887-b615e243ae5a" providerId="AD"/>
  <p188:author id="{9D85B1CD-575B-C095-AF8A-2C695AFEB0FD}" name="Isidora Greene Pacheco" initials="" userId="S::isidora.greene@uai.cl::2099c96f-ee0a-4d94-9105-ac6a8e0f3541" providerId="AD"/>
  <p188:author id="{CA1694D9-F576-93AB-62EA-625B5D17650A}" name="Claudio Seebach" initials="" userId="S::cseebach@uai.cl::ad0f5b51-8aef-46f1-95aa-a2456ecb5412" providerId="AD"/>
  <p188:author id="{EFA2AFF0-6D02-E28C-7F3E-50BA3A94CEE0}" name="Usuario invitado" initials="Ui" userId="S::urn:spo:anon#656fbad7b128c2682923c6ea3df9139743427d24b26ba9e048496ff294ab6623::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B1DC"/>
    <a:srgbClr val="FDD47F"/>
    <a:srgbClr val="01AFD9"/>
    <a:srgbClr val="DBAF2A"/>
    <a:srgbClr val="FF6F61"/>
    <a:srgbClr val="25C7B4"/>
    <a:srgbClr val="AD7783"/>
    <a:srgbClr val="C29BA3"/>
    <a:srgbClr val="A6D854"/>
    <a:srgbClr val="5D5B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26C01C-2E41-324B-90AD-0D33B94FC623}" v="19" dt="2025-07-30T22:56:39.5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Estilo medio 1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6E25E649-3F16-4E02-A733-19D2CDBF48F0}" styleName="Estilo medio 3 - Énfasis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DBED569-4797-4DF1-A0F4-6AAB3CD982D8}" styleName="Estilo claro 3 - Acento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Estilo claro 1 - Acento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Estilo medio 4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Estilo claro 1 - Acent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60"/>
    <p:restoredTop sz="86463"/>
  </p:normalViewPr>
  <p:slideViewPr>
    <p:cSldViewPr snapToGrid="0">
      <p:cViewPr varScale="1">
        <p:scale>
          <a:sx n="122" d="100"/>
          <a:sy n="122" d="100"/>
        </p:scale>
        <p:origin x="1584" y="488"/>
      </p:cViewPr>
      <p:guideLst>
        <p:guide orient="horz" pos="264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3127"/>
        <p:guide pos="2138"/>
        <p:guide orient="horz" pos="2928"/>
        <p:guide pos="220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23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C6707BD-5FA0-4E83-5124-ED0242EB221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L" dirty="0">
              <a:latin typeface="MADE TOMMY" panose="02000503000000020004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DE71E5-23D6-C31C-7031-0C32BEA173A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D7F0A1-FAEB-7D4C-8C99-42F8BBA11B8C}" type="datetimeFigureOut">
              <a:rPr lang="en-CL" smtClean="0">
                <a:latin typeface="MADE TOMMY" panose="02000503000000020004" pitchFamily="2" charset="77"/>
              </a:rPr>
              <a:t>30-07-25</a:t>
            </a:fld>
            <a:endParaRPr lang="en-CL" dirty="0">
              <a:latin typeface="MADE TOMMY" panose="02000503000000020004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AE1A12-F2AA-010B-760B-2F9E4BE5577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L" dirty="0">
              <a:latin typeface="MADE TOMMY" panose="02000503000000020004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C410A3-AB7B-1347-F22A-C4A9704A926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99B75B-F834-CB4B-8A9A-89A3E00CE828}" type="slidenum">
              <a:rPr lang="en-CL" smtClean="0">
                <a:latin typeface="MADE TOMMY" panose="02000503000000020004" pitchFamily="2" charset="77"/>
              </a:rPr>
              <a:t>‹#›</a:t>
            </a:fld>
            <a:endParaRPr lang="en-CL" dirty="0">
              <a:latin typeface="MADE TOMMY" panose="02000503000000020004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2262941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37239" cy="465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MADE TOMMY" panose="02000503000000020004" pitchFamily="2" charset="77"/>
                <a:ea typeface="MADE TOMMY" panose="02000503000000020004" pitchFamily="2" charset="77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lang="en-CL"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1523" y="0"/>
            <a:ext cx="3037238" cy="465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MADE TOMMY" panose="02000503000000020004" pitchFamily="2" charset="77"/>
                <a:ea typeface="MADE TOMMY" panose="02000503000000020004" pitchFamily="2" charset="77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lang="en-CL"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532" y="4415604"/>
            <a:ext cx="5607337" cy="4183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829723"/>
            <a:ext cx="3037239" cy="4651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MADE TOMMY" panose="02000503000000020004" pitchFamily="2" charset="77"/>
                <a:ea typeface="MADE TOMMY" panose="02000503000000020004" pitchFamily="2" charset="77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lang="en-CL"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1523" y="8829723"/>
            <a:ext cx="3037238" cy="4651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>
              <a:defRPr b="0" i="0">
                <a:latin typeface="MADE TOMMY" panose="02000503000000020004" pitchFamily="2" charset="77"/>
              </a:defRPr>
            </a:lvl1pPr>
          </a:lstStyle>
          <a:p>
            <a:pPr algn="r">
              <a:buSzPts val="1200"/>
            </a:pPr>
            <a:fld id="{00000000-1234-1234-1234-123412341234}" type="slidenum">
              <a:rPr lang="es-CL" sz="1200" smtClean="0">
                <a:solidFill>
                  <a:schemeClr val="dk1"/>
                </a:solidFill>
              </a:rPr>
              <a:pPr algn="r">
                <a:buSzPts val="1200"/>
              </a:pPr>
              <a:t>‹#›</a:t>
            </a:fld>
            <a:endParaRPr lang="es-CL" sz="1200" dirty="0">
              <a:solidFill>
                <a:schemeClr val="dk1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MADE TOMMY" panose="02000503000000020004" pitchFamily="2" charset="77"/>
        <a:ea typeface="MADE TOMMY" panose="02000503000000020004" pitchFamily="2" charset="77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ortada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0E84CC-1750-B989-525C-2EAFC81F2C5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852177"/>
            <a:ext cx="6858000" cy="17907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050"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s-MX" dirty="0"/>
              <a:t>Título para</a:t>
            </a:r>
            <a:br>
              <a:rPr lang="es-MX" dirty="0"/>
            </a:br>
            <a:r>
              <a:rPr lang="es-MX" dirty="0"/>
              <a:t>Presentación</a:t>
            </a: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CC5AC8B-306D-7B6C-BFEC-5236B1FF4CB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3000" y="2873541"/>
            <a:ext cx="6858000" cy="10698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350" b="0" i="0" spc="225">
                <a:solidFill>
                  <a:schemeClr val="bg1"/>
                </a:solidFill>
                <a:latin typeface="MADE TOMMY" panose="02000503000000020004" pitchFamily="2" charset="77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MX"/>
              <a:t>SUBTÍTULO PRESENTACIÓN</a:t>
            </a:r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806D61FA-6E6A-3727-29C7-48A8970A976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65000"/>
          </a:blip>
          <a:stretch>
            <a:fillRect/>
          </a:stretch>
        </p:blipFill>
        <p:spPr>
          <a:xfrm rot="16200000">
            <a:off x="6145796" y="2145296"/>
            <a:ext cx="5143500" cy="852909"/>
          </a:xfrm>
          <a:prstGeom prst="rect">
            <a:avLst/>
          </a:prstGeom>
        </p:spPr>
      </p:pic>
      <p:grpSp>
        <p:nvGrpSpPr>
          <p:cNvPr id="16" name="Grupo 15">
            <a:extLst>
              <a:ext uri="{FF2B5EF4-FFF2-40B4-BE49-F238E27FC236}">
                <a16:creationId xmlns:a16="http://schemas.microsoft.com/office/drawing/2014/main" id="{A86A548F-61A7-FB79-A40D-6A4D75A5EBD9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362281" y="246304"/>
            <a:ext cx="1550858" cy="351000"/>
            <a:chOff x="628570" y="328406"/>
            <a:chExt cx="3283863" cy="743225"/>
          </a:xfrm>
        </p:grpSpPr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48E3466F-0AF5-6F0E-BADB-6C0D974E62E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28570" y="328406"/>
              <a:ext cx="3283863" cy="743225"/>
            </a:xfrm>
            <a:prstGeom prst="rect">
              <a:avLst/>
            </a:prstGeom>
          </p:spPr>
        </p:pic>
        <p:sp>
          <p:nvSpPr>
            <p:cNvPr id="10" name="Rectángulo 9">
              <a:extLst>
                <a:ext uri="{FF2B5EF4-FFF2-40B4-BE49-F238E27FC236}">
                  <a16:creationId xmlns:a16="http://schemas.microsoft.com/office/drawing/2014/main" id="{3C38BA2E-DA82-0104-E649-7FEB345BF394}"/>
                </a:ext>
              </a:extLst>
            </p:cNvPr>
            <p:cNvSpPr/>
            <p:nvPr userDrawn="1"/>
          </p:nvSpPr>
          <p:spPr>
            <a:xfrm>
              <a:off x="628570" y="328407"/>
              <a:ext cx="3283863" cy="74322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sz="1050">
                <a:latin typeface="MADE TOMMY" panose="02000503000000020004" pitchFamily="2" charset="77"/>
              </a:endParaRPr>
            </a:p>
          </p:txBody>
        </p:sp>
      </p:grpSp>
      <p:sp>
        <p:nvSpPr>
          <p:cNvPr id="17" name="Marcador de fecha 3">
            <a:extLst>
              <a:ext uri="{FF2B5EF4-FFF2-40B4-BE49-F238E27FC236}">
                <a16:creationId xmlns:a16="http://schemas.microsoft.com/office/drawing/2014/main" id="{C972D8CA-DB98-A466-FF69-7CF4EF775E9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57119" y="4976230"/>
            <a:ext cx="2614289" cy="140375"/>
          </a:xfrm>
          <a:prstGeom prst="rect">
            <a:avLst/>
          </a:prstGeom>
        </p:spPr>
        <p:txBody>
          <a:bodyPr anchor="ctr"/>
          <a:lstStyle>
            <a:lvl1pPr algn="r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n-US"/>
              <a:t>[FECHA]</a:t>
            </a:r>
            <a:endParaRPr lang="es-CL" dirty="0"/>
          </a:p>
        </p:txBody>
      </p:sp>
      <p:sp>
        <p:nvSpPr>
          <p:cNvPr id="18" name="Marcador de número de diapositiva 5">
            <a:extLst>
              <a:ext uri="{FF2B5EF4-FFF2-40B4-BE49-F238E27FC236}">
                <a16:creationId xmlns:a16="http://schemas.microsoft.com/office/drawing/2014/main" id="{F140AA1B-8319-5FFB-E647-79F00B982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468300" y="4976233"/>
            <a:ext cx="725900" cy="140375"/>
          </a:xfrm>
          <a:prstGeom prst="rect">
            <a:avLst/>
          </a:prstGeom>
        </p:spPr>
        <p:txBody>
          <a:bodyPr anchor="ctr"/>
          <a:lstStyle>
            <a:lvl1pPr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fld id="{A6915FAE-EC01-BA4D-9BBB-DE602F6C29A9}" type="slidenum">
              <a:rPr lang="es-CL" smtClean="0"/>
              <a:pPr/>
              <a:t>‹#›</a:t>
            </a:fld>
            <a:endParaRPr lang="es-CL" dirty="0"/>
          </a:p>
        </p:txBody>
      </p:sp>
      <p:sp>
        <p:nvSpPr>
          <p:cNvPr id="19" name="Marcador de pie de página 4">
            <a:extLst>
              <a:ext uri="{FF2B5EF4-FFF2-40B4-BE49-F238E27FC236}">
                <a16:creationId xmlns:a16="http://schemas.microsoft.com/office/drawing/2014/main" id="{47D7C0E3-3287-EF1F-C2B9-6FEAB0F87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2281" y="4976230"/>
            <a:ext cx="4297946" cy="140375"/>
          </a:xfrm>
          <a:prstGeom prst="rect">
            <a:avLst/>
          </a:prstGeom>
        </p:spPr>
        <p:txBody>
          <a:bodyPr anchor="ctr"/>
          <a:lstStyle>
            <a:lvl1pPr algn="l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s-CL"/>
              <a:t>[PIE DE PAGINA]</a:t>
            </a:r>
            <a:endParaRPr lang="es-CL" dirty="0"/>
          </a:p>
        </p:txBody>
      </p:sp>
      <p:sp>
        <p:nvSpPr>
          <p:cNvPr id="4" name="Rectángulo 12">
            <a:extLst>
              <a:ext uri="{FF2B5EF4-FFF2-40B4-BE49-F238E27FC236}">
                <a16:creationId xmlns:a16="http://schemas.microsoft.com/office/drawing/2014/main" id="{6A465CD7-1B12-4829-64CE-E4C673C92E58}"/>
              </a:ext>
            </a:extLst>
          </p:cNvPr>
          <p:cNvSpPr>
            <a:spLocks noChangeAspect="1"/>
          </p:cNvSpPr>
          <p:nvPr userDrawn="1"/>
        </p:nvSpPr>
        <p:spPr>
          <a:xfrm>
            <a:off x="0" y="0"/>
            <a:ext cx="72265" cy="5148000"/>
          </a:xfrm>
          <a:prstGeom prst="rect">
            <a:avLst/>
          </a:prstGeom>
          <a:solidFill>
            <a:srgbClr val="00AF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atin typeface="MADE TOMMY" panose="02000503000000020004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447979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ce presentación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6F47298-96FA-F23F-CB62-9DCAF4455B3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28650" y="2181742"/>
            <a:ext cx="7119037" cy="189578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50"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s-MX" dirty="0"/>
              <a:t>Tema 1</a:t>
            </a:r>
          </a:p>
          <a:p>
            <a:pPr lvl="1"/>
            <a:r>
              <a:rPr lang="es-MX" dirty="0"/>
              <a:t>Tema 2</a:t>
            </a:r>
          </a:p>
          <a:p>
            <a:pPr lvl="2"/>
            <a:r>
              <a:rPr lang="es-MX" dirty="0"/>
              <a:t>Tema 3</a:t>
            </a:r>
          </a:p>
          <a:p>
            <a:pPr lvl="3"/>
            <a:r>
              <a:rPr lang="es-MX" dirty="0"/>
              <a:t>Tema 4</a:t>
            </a:r>
          </a:p>
          <a:p>
            <a:pPr lvl="4"/>
            <a:r>
              <a:rPr lang="es-MX" dirty="0"/>
              <a:t>Tema 5</a:t>
            </a:r>
            <a:endParaRPr lang="es-CL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5AD3B142-AE6F-9922-1C2B-8E875817FF1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65000"/>
          </a:blip>
          <a:stretch>
            <a:fillRect/>
          </a:stretch>
        </p:blipFill>
        <p:spPr>
          <a:xfrm rot="16200000">
            <a:off x="6145796" y="2145296"/>
            <a:ext cx="5143500" cy="852909"/>
          </a:xfrm>
          <a:prstGeom prst="rect">
            <a:avLst/>
          </a:prstGeom>
        </p:spPr>
      </p:pic>
      <p:grpSp>
        <p:nvGrpSpPr>
          <p:cNvPr id="26" name="Grupo 15">
            <a:extLst>
              <a:ext uri="{FF2B5EF4-FFF2-40B4-BE49-F238E27FC236}">
                <a16:creationId xmlns:a16="http://schemas.microsoft.com/office/drawing/2014/main" id="{D9BB9DDD-2B6D-2F58-16C1-66B853D5F038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362281" y="246304"/>
            <a:ext cx="1550858" cy="351000"/>
            <a:chOff x="628570" y="328406"/>
            <a:chExt cx="3283863" cy="743225"/>
          </a:xfrm>
        </p:grpSpPr>
        <p:pic>
          <p:nvPicPr>
            <p:cNvPr id="27" name="Imagen 13">
              <a:extLst>
                <a:ext uri="{FF2B5EF4-FFF2-40B4-BE49-F238E27FC236}">
                  <a16:creationId xmlns:a16="http://schemas.microsoft.com/office/drawing/2014/main" id="{9C426073-EFC9-E6E5-D25A-A966F5DEC52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28570" y="328406"/>
              <a:ext cx="3283863" cy="743225"/>
            </a:xfrm>
            <a:prstGeom prst="rect">
              <a:avLst/>
            </a:prstGeom>
          </p:spPr>
        </p:pic>
        <p:sp>
          <p:nvSpPr>
            <p:cNvPr id="28" name="Rectángulo 9">
              <a:extLst>
                <a:ext uri="{FF2B5EF4-FFF2-40B4-BE49-F238E27FC236}">
                  <a16:creationId xmlns:a16="http://schemas.microsoft.com/office/drawing/2014/main" id="{A305B423-DFCE-346B-7FBB-EAA5DFB11BA2}"/>
                </a:ext>
              </a:extLst>
            </p:cNvPr>
            <p:cNvSpPr/>
            <p:nvPr userDrawn="1"/>
          </p:nvSpPr>
          <p:spPr>
            <a:xfrm>
              <a:off x="628570" y="328407"/>
              <a:ext cx="3283863" cy="74322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sz="1050">
                <a:latin typeface="MADE TOMMY" panose="02000503000000020004" pitchFamily="2" charset="77"/>
              </a:endParaRPr>
            </a:p>
          </p:txBody>
        </p:sp>
      </p:grp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9FDF3E4-4816-6DD6-486C-819570C29F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57119" y="4976230"/>
            <a:ext cx="2614289" cy="140375"/>
          </a:xfrm>
          <a:prstGeom prst="rect">
            <a:avLst/>
          </a:prstGeom>
        </p:spPr>
        <p:txBody>
          <a:bodyPr anchor="ctr"/>
          <a:lstStyle>
            <a:lvl1pPr algn="r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n-US"/>
              <a:t>[FECHA]</a:t>
            </a:r>
            <a:endParaRPr lang="es-CL" dirty="0"/>
          </a:p>
        </p:txBody>
      </p:sp>
      <p:sp>
        <p:nvSpPr>
          <p:cNvPr id="5" name="Marcador de número de diapositiva 5">
            <a:extLst>
              <a:ext uri="{FF2B5EF4-FFF2-40B4-BE49-F238E27FC236}">
                <a16:creationId xmlns:a16="http://schemas.microsoft.com/office/drawing/2014/main" id="{0724E669-04FB-3254-91F2-98DB25AD5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468300" y="4976233"/>
            <a:ext cx="725900" cy="140375"/>
          </a:xfrm>
          <a:prstGeom prst="rect">
            <a:avLst/>
          </a:prstGeom>
        </p:spPr>
        <p:txBody>
          <a:bodyPr anchor="ctr"/>
          <a:lstStyle>
            <a:lvl1pPr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fld id="{A6915FAE-EC01-BA4D-9BBB-DE602F6C29A9}" type="slidenum">
              <a:rPr lang="es-CL" smtClean="0"/>
              <a:pPr/>
              <a:t>‹#›</a:t>
            </a:fld>
            <a:endParaRPr lang="es-CL" dirty="0"/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478C608B-E12A-911E-05F3-AB959D5F5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2281" y="4976230"/>
            <a:ext cx="4297946" cy="140375"/>
          </a:xfrm>
          <a:prstGeom prst="rect">
            <a:avLst/>
          </a:prstGeom>
        </p:spPr>
        <p:txBody>
          <a:bodyPr anchor="ctr"/>
          <a:lstStyle>
            <a:lvl1pPr algn="l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s-CL"/>
              <a:t>[PIE DE PAGINA]</a:t>
            </a:r>
            <a:endParaRPr lang="es-CL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D8516D22-F737-BDC5-71B3-EFF41B24A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1554843"/>
            <a:ext cx="7119037" cy="406221"/>
          </a:xfrm>
        </p:spPr>
        <p:txBody>
          <a:bodyPr/>
          <a:lstStyle>
            <a:lvl1pPr>
              <a:defRPr b="1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CL" dirty="0"/>
          </a:p>
        </p:txBody>
      </p:sp>
      <p:sp>
        <p:nvSpPr>
          <p:cNvPr id="7" name="Rectángulo 12">
            <a:extLst>
              <a:ext uri="{FF2B5EF4-FFF2-40B4-BE49-F238E27FC236}">
                <a16:creationId xmlns:a16="http://schemas.microsoft.com/office/drawing/2014/main" id="{7B6C724C-21AC-E6AD-02A7-9288B0D442C8}"/>
              </a:ext>
            </a:extLst>
          </p:cNvPr>
          <p:cNvSpPr>
            <a:spLocks noChangeAspect="1"/>
          </p:cNvSpPr>
          <p:nvPr userDrawn="1"/>
        </p:nvSpPr>
        <p:spPr>
          <a:xfrm>
            <a:off x="0" y="0"/>
            <a:ext cx="72265" cy="5148000"/>
          </a:xfrm>
          <a:prstGeom prst="rect">
            <a:avLst/>
          </a:prstGeom>
          <a:solidFill>
            <a:srgbClr val="00AF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atin typeface="MADE TOMMY" panose="02000503000000020004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859234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illa tema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C4AFBFCB-F774-B979-E4DD-1648D3DAC6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65000"/>
          </a:blip>
          <a:stretch>
            <a:fillRect/>
          </a:stretch>
        </p:blipFill>
        <p:spPr>
          <a:xfrm rot="16200000">
            <a:off x="6145796" y="2145296"/>
            <a:ext cx="5143500" cy="852909"/>
          </a:xfrm>
          <a:prstGeom prst="rect">
            <a:avLst/>
          </a:prstGeom>
        </p:spPr>
      </p:pic>
      <p:grpSp>
        <p:nvGrpSpPr>
          <p:cNvPr id="18" name="Grupo 15">
            <a:extLst>
              <a:ext uri="{FF2B5EF4-FFF2-40B4-BE49-F238E27FC236}">
                <a16:creationId xmlns:a16="http://schemas.microsoft.com/office/drawing/2014/main" id="{34186246-2018-4577-EE01-9C580D4A13EF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362281" y="246304"/>
            <a:ext cx="1550858" cy="351000"/>
            <a:chOff x="628570" y="328406"/>
            <a:chExt cx="3283863" cy="743225"/>
          </a:xfrm>
        </p:grpSpPr>
        <p:pic>
          <p:nvPicPr>
            <p:cNvPr id="19" name="Imagen 13">
              <a:extLst>
                <a:ext uri="{FF2B5EF4-FFF2-40B4-BE49-F238E27FC236}">
                  <a16:creationId xmlns:a16="http://schemas.microsoft.com/office/drawing/2014/main" id="{33C26503-6FA2-F414-3546-77DB9A3FF18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28570" y="328406"/>
              <a:ext cx="3283863" cy="743225"/>
            </a:xfrm>
            <a:prstGeom prst="rect">
              <a:avLst/>
            </a:prstGeom>
          </p:spPr>
        </p:pic>
        <p:sp>
          <p:nvSpPr>
            <p:cNvPr id="20" name="Rectángulo 9">
              <a:extLst>
                <a:ext uri="{FF2B5EF4-FFF2-40B4-BE49-F238E27FC236}">
                  <a16:creationId xmlns:a16="http://schemas.microsoft.com/office/drawing/2014/main" id="{E2D9C711-D118-11F8-090A-F6F6CEBABAD7}"/>
                </a:ext>
              </a:extLst>
            </p:cNvPr>
            <p:cNvSpPr/>
            <p:nvPr userDrawn="1"/>
          </p:nvSpPr>
          <p:spPr>
            <a:xfrm>
              <a:off x="628570" y="328407"/>
              <a:ext cx="3283863" cy="74322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sz="1050">
                <a:latin typeface="MADE TOMMY" panose="02000503000000020004" pitchFamily="2" charset="77"/>
              </a:endParaRPr>
            </a:p>
          </p:txBody>
        </p:sp>
      </p:grp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44FA855-F78C-1CA6-7877-D7D0236225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57119" y="4976230"/>
            <a:ext cx="2614289" cy="140375"/>
          </a:xfrm>
          <a:prstGeom prst="rect">
            <a:avLst/>
          </a:prstGeom>
        </p:spPr>
        <p:txBody>
          <a:bodyPr anchor="ctr"/>
          <a:lstStyle>
            <a:lvl1pPr algn="r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n-US"/>
              <a:t>[FECHA]</a:t>
            </a:r>
            <a:endParaRPr lang="es-CL" dirty="0"/>
          </a:p>
        </p:txBody>
      </p:sp>
      <p:sp>
        <p:nvSpPr>
          <p:cNvPr id="5" name="Marcador de número de diapositiva 5">
            <a:extLst>
              <a:ext uri="{FF2B5EF4-FFF2-40B4-BE49-F238E27FC236}">
                <a16:creationId xmlns:a16="http://schemas.microsoft.com/office/drawing/2014/main" id="{4B700E57-1652-EC24-F162-4391A84D6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468300" y="4976233"/>
            <a:ext cx="725900" cy="140375"/>
          </a:xfrm>
          <a:prstGeom prst="rect">
            <a:avLst/>
          </a:prstGeom>
        </p:spPr>
        <p:txBody>
          <a:bodyPr anchor="ctr"/>
          <a:lstStyle>
            <a:lvl1pPr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fld id="{A6915FAE-EC01-BA4D-9BBB-DE602F6C29A9}" type="slidenum">
              <a:rPr lang="es-CL" smtClean="0"/>
              <a:pPr/>
              <a:t>‹#›</a:t>
            </a:fld>
            <a:endParaRPr lang="es-CL" dirty="0"/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AD95D10D-7727-3722-3A0C-DC4D96334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2281" y="4976230"/>
            <a:ext cx="4297946" cy="140375"/>
          </a:xfrm>
          <a:prstGeom prst="rect">
            <a:avLst/>
          </a:prstGeom>
        </p:spPr>
        <p:txBody>
          <a:bodyPr anchor="ctr"/>
          <a:lstStyle>
            <a:lvl1pPr algn="l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s-CL"/>
              <a:t>[PIE DE PAGINA]</a:t>
            </a:r>
            <a:endParaRPr lang="es-CL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283F2AB-15E3-6420-E1C3-0235C059D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710" y="1672029"/>
            <a:ext cx="6348098" cy="1134233"/>
          </a:xfrm>
        </p:spPr>
        <p:txBody>
          <a:bodyPr/>
          <a:lstStyle>
            <a:lvl1pPr>
              <a:defRPr b="1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CL" dirty="0"/>
          </a:p>
        </p:txBody>
      </p:sp>
      <p:sp>
        <p:nvSpPr>
          <p:cNvPr id="3" name="Rectángulo 12">
            <a:extLst>
              <a:ext uri="{FF2B5EF4-FFF2-40B4-BE49-F238E27FC236}">
                <a16:creationId xmlns:a16="http://schemas.microsoft.com/office/drawing/2014/main" id="{5C7BF7FC-9352-147D-2CD9-7DC66382135D}"/>
              </a:ext>
            </a:extLst>
          </p:cNvPr>
          <p:cNvSpPr>
            <a:spLocks noChangeAspect="1"/>
          </p:cNvSpPr>
          <p:nvPr userDrawn="1"/>
        </p:nvSpPr>
        <p:spPr>
          <a:xfrm>
            <a:off x="0" y="0"/>
            <a:ext cx="72265" cy="5148000"/>
          </a:xfrm>
          <a:prstGeom prst="rect">
            <a:avLst/>
          </a:prstGeom>
          <a:solidFill>
            <a:srgbClr val="00AF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atin typeface="MADE TOMMY" panose="02000503000000020004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870380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o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55CD14E-40E4-A119-6C50-2A013069E2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2281" y="843610"/>
            <a:ext cx="7831919" cy="378911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sz="1200" b="0" i="0">
                <a:solidFill>
                  <a:schemeClr val="tx1"/>
                </a:solidFill>
                <a:latin typeface="MADE TOMMY" panose="02000503000000020004" pitchFamily="2" charset="77"/>
              </a:defRPr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sz="1100" b="0" i="0">
                <a:solidFill>
                  <a:schemeClr val="tx1"/>
                </a:solidFill>
                <a:latin typeface="MADE TOMMY" panose="02000503000000020004" pitchFamily="2" charset="77"/>
              </a:defRPr>
            </a:lvl2pPr>
            <a:lvl3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sz="1050" b="0" i="0">
                <a:solidFill>
                  <a:schemeClr val="tx1"/>
                </a:solidFill>
                <a:latin typeface="MADE TOMMY" panose="02000503000000020004" pitchFamily="2" charset="77"/>
              </a:defRPr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sz="1000" b="0" i="0">
                <a:solidFill>
                  <a:schemeClr val="tx1"/>
                </a:solidFill>
                <a:latin typeface="MADE TOMMY" panose="02000503000000020004" pitchFamily="2" charset="77"/>
              </a:defRPr>
            </a:lvl4pPr>
            <a:lvl5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sz="1000" b="0" i="0">
                <a:solidFill>
                  <a:schemeClr val="tx1"/>
                </a:solidFill>
                <a:latin typeface="MADE TOMMY" panose="02000503000000020004" pitchFamily="2" charset="77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4BAAECD2-4D06-BD95-BB62-214023B8F9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0000"/>
          </a:blip>
          <a:stretch>
            <a:fillRect/>
          </a:stretch>
        </p:blipFill>
        <p:spPr>
          <a:xfrm rot="16200000">
            <a:off x="6145796" y="2145296"/>
            <a:ext cx="5143500" cy="852909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5CE5B7A5-E060-D0C2-3F11-F2F83583D924}"/>
              </a:ext>
            </a:extLst>
          </p:cNvPr>
          <p:cNvSpPr/>
          <p:nvPr userDrawn="1"/>
        </p:nvSpPr>
        <p:spPr>
          <a:xfrm>
            <a:off x="0" y="4941094"/>
            <a:ext cx="8291091" cy="202406"/>
          </a:xfrm>
          <a:prstGeom prst="rect">
            <a:avLst/>
          </a:prstGeom>
          <a:solidFill>
            <a:srgbClr val="00AF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>
              <a:latin typeface="MADE TOMMY" panose="02000503000000020004" pitchFamily="2" charset="77"/>
            </a:endParaRP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7DAF6E3-DAC0-558D-EF7A-D81C58BAD5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57119" y="4976230"/>
            <a:ext cx="2614289" cy="140375"/>
          </a:xfrm>
          <a:prstGeom prst="rect">
            <a:avLst/>
          </a:prstGeom>
        </p:spPr>
        <p:txBody>
          <a:bodyPr anchor="ctr"/>
          <a:lstStyle>
            <a:lvl1pPr algn="r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n-US"/>
              <a:t>[FECHA]</a:t>
            </a:r>
            <a:endParaRPr lang="es-CL" dirty="0"/>
          </a:p>
        </p:txBody>
      </p:sp>
      <p:sp>
        <p:nvSpPr>
          <p:cNvPr id="10" name="Marcador de número de diapositiva 5">
            <a:extLst>
              <a:ext uri="{FF2B5EF4-FFF2-40B4-BE49-F238E27FC236}">
                <a16:creationId xmlns:a16="http://schemas.microsoft.com/office/drawing/2014/main" id="{E5F27C4D-A3D7-827C-12BC-715642BB4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468300" y="4976233"/>
            <a:ext cx="725900" cy="140375"/>
          </a:xfrm>
          <a:prstGeom prst="rect">
            <a:avLst/>
          </a:prstGeom>
        </p:spPr>
        <p:txBody>
          <a:bodyPr anchor="ctr"/>
          <a:lstStyle>
            <a:lvl1pPr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fld id="{A6915FAE-EC01-BA4D-9BBB-DE602F6C29A9}" type="slidenum">
              <a:rPr lang="es-CL" smtClean="0"/>
              <a:pPr/>
              <a:t>‹#›</a:t>
            </a:fld>
            <a:endParaRPr lang="es-CL" dirty="0"/>
          </a:p>
        </p:txBody>
      </p:sp>
      <p:sp>
        <p:nvSpPr>
          <p:cNvPr id="14" name="Marcador de pie de página 4">
            <a:extLst>
              <a:ext uri="{FF2B5EF4-FFF2-40B4-BE49-F238E27FC236}">
                <a16:creationId xmlns:a16="http://schemas.microsoft.com/office/drawing/2014/main" id="{A0B88516-E213-9779-A983-F7432CDF4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2281" y="4976230"/>
            <a:ext cx="4297946" cy="140375"/>
          </a:xfrm>
          <a:prstGeom prst="rect">
            <a:avLst/>
          </a:prstGeom>
        </p:spPr>
        <p:txBody>
          <a:bodyPr anchor="ctr"/>
          <a:lstStyle>
            <a:lvl1pPr algn="l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s-CL"/>
              <a:t>[PIE DE PAGINA]</a:t>
            </a:r>
            <a:endParaRPr lang="es-CL" dirty="0"/>
          </a:p>
        </p:txBody>
      </p:sp>
      <p:sp>
        <p:nvSpPr>
          <p:cNvPr id="15" name="Marcador de título 1">
            <a:extLst>
              <a:ext uri="{FF2B5EF4-FFF2-40B4-BE49-F238E27FC236}">
                <a16:creationId xmlns:a16="http://schemas.microsoft.com/office/drawing/2014/main" id="{05F0A864-6CF7-21BA-0615-640C6EEAA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0031" y="246304"/>
            <a:ext cx="6184169" cy="35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1800" b="1" i="0">
                <a:latin typeface="MADE TOMMY" panose="02000503000000020004" pitchFamily="2" charset="77"/>
              </a:defRPr>
            </a:lvl1pPr>
          </a:lstStyle>
          <a:p>
            <a:r>
              <a:rPr lang="es-MX" dirty="0"/>
              <a:t>Haz clic para modificar el estilo de título del patrón</a:t>
            </a:r>
            <a:endParaRPr lang="es-CL" dirty="0"/>
          </a:p>
        </p:txBody>
      </p:sp>
      <p:grpSp>
        <p:nvGrpSpPr>
          <p:cNvPr id="19" name="Grupo 15">
            <a:extLst>
              <a:ext uri="{FF2B5EF4-FFF2-40B4-BE49-F238E27FC236}">
                <a16:creationId xmlns:a16="http://schemas.microsoft.com/office/drawing/2014/main" id="{2E2953F7-BC76-BD69-A9DF-13CC0A9CF367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362281" y="246304"/>
            <a:ext cx="1550858" cy="351000"/>
            <a:chOff x="628570" y="328406"/>
            <a:chExt cx="3283863" cy="743225"/>
          </a:xfrm>
        </p:grpSpPr>
        <p:pic>
          <p:nvPicPr>
            <p:cNvPr id="20" name="Imagen 13">
              <a:extLst>
                <a:ext uri="{FF2B5EF4-FFF2-40B4-BE49-F238E27FC236}">
                  <a16:creationId xmlns:a16="http://schemas.microsoft.com/office/drawing/2014/main" id="{9B1E5D31-2D18-BF15-65BB-7DCD1E36D6F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28570" y="328406"/>
              <a:ext cx="3283863" cy="743225"/>
            </a:xfrm>
            <a:prstGeom prst="rect">
              <a:avLst/>
            </a:prstGeom>
          </p:spPr>
        </p:pic>
        <p:sp>
          <p:nvSpPr>
            <p:cNvPr id="21" name="Rectángulo 9">
              <a:extLst>
                <a:ext uri="{FF2B5EF4-FFF2-40B4-BE49-F238E27FC236}">
                  <a16:creationId xmlns:a16="http://schemas.microsoft.com/office/drawing/2014/main" id="{7F58C927-C1FB-F9C2-43F8-8DE5AA245E45}"/>
                </a:ext>
              </a:extLst>
            </p:cNvPr>
            <p:cNvSpPr/>
            <p:nvPr userDrawn="1"/>
          </p:nvSpPr>
          <p:spPr>
            <a:xfrm>
              <a:off x="628570" y="328407"/>
              <a:ext cx="3283863" cy="74322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sz="1050">
                <a:latin typeface="MADE TOMMY" panose="02000503000000020004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2866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i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4BAAECD2-4D06-BD95-BB62-214023B8F9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0000"/>
          </a:blip>
          <a:stretch>
            <a:fillRect/>
          </a:stretch>
        </p:blipFill>
        <p:spPr>
          <a:xfrm rot="16200000">
            <a:off x="6145796" y="2145296"/>
            <a:ext cx="5143500" cy="852909"/>
          </a:xfrm>
          <a:prstGeom prst="rect">
            <a:avLst/>
          </a:prstGeom>
        </p:spPr>
      </p:pic>
      <p:sp>
        <p:nvSpPr>
          <p:cNvPr id="15" name="Marcador de título 1">
            <a:extLst>
              <a:ext uri="{FF2B5EF4-FFF2-40B4-BE49-F238E27FC236}">
                <a16:creationId xmlns:a16="http://schemas.microsoft.com/office/drawing/2014/main" id="{05F0A864-6CF7-21BA-0615-640C6EEAA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0031" y="246304"/>
            <a:ext cx="6184169" cy="35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1800" b="1" i="0">
                <a:latin typeface="MADE TOMMY" panose="02000503000000020004" pitchFamily="2" charset="77"/>
              </a:defRPr>
            </a:lvl1pPr>
          </a:lstStyle>
          <a:p>
            <a:r>
              <a:rPr lang="es-MX" dirty="0"/>
              <a:t>Haz clic para modificar el estilo de título del patrón</a:t>
            </a:r>
            <a:endParaRPr lang="es-CL" dirty="0"/>
          </a:p>
        </p:txBody>
      </p:sp>
      <p:grpSp>
        <p:nvGrpSpPr>
          <p:cNvPr id="19" name="Grupo 15">
            <a:extLst>
              <a:ext uri="{FF2B5EF4-FFF2-40B4-BE49-F238E27FC236}">
                <a16:creationId xmlns:a16="http://schemas.microsoft.com/office/drawing/2014/main" id="{2E2953F7-BC76-BD69-A9DF-13CC0A9CF367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362281" y="246304"/>
            <a:ext cx="1550858" cy="351000"/>
            <a:chOff x="628570" y="328406"/>
            <a:chExt cx="3283863" cy="743225"/>
          </a:xfrm>
        </p:grpSpPr>
        <p:pic>
          <p:nvPicPr>
            <p:cNvPr id="20" name="Imagen 13">
              <a:extLst>
                <a:ext uri="{FF2B5EF4-FFF2-40B4-BE49-F238E27FC236}">
                  <a16:creationId xmlns:a16="http://schemas.microsoft.com/office/drawing/2014/main" id="{9B1E5D31-2D18-BF15-65BB-7DCD1E36D6F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28570" y="328406"/>
              <a:ext cx="3283863" cy="743225"/>
            </a:xfrm>
            <a:prstGeom prst="rect">
              <a:avLst/>
            </a:prstGeom>
          </p:spPr>
        </p:pic>
        <p:sp>
          <p:nvSpPr>
            <p:cNvPr id="21" name="Rectángulo 9">
              <a:extLst>
                <a:ext uri="{FF2B5EF4-FFF2-40B4-BE49-F238E27FC236}">
                  <a16:creationId xmlns:a16="http://schemas.microsoft.com/office/drawing/2014/main" id="{7F58C927-C1FB-F9C2-43F8-8DE5AA245E45}"/>
                </a:ext>
              </a:extLst>
            </p:cNvPr>
            <p:cNvSpPr/>
            <p:nvPr userDrawn="1"/>
          </p:nvSpPr>
          <p:spPr>
            <a:xfrm>
              <a:off x="628570" y="328407"/>
              <a:ext cx="3283863" cy="74322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sz="1050">
                <a:latin typeface="MADE TOMMY" panose="02000503000000020004" pitchFamily="2" charset="77"/>
              </a:endParaRPr>
            </a:p>
          </p:txBody>
        </p:sp>
      </p:grpSp>
      <p:sp>
        <p:nvSpPr>
          <p:cNvPr id="3" name="Rectángulo 1">
            <a:extLst>
              <a:ext uri="{FF2B5EF4-FFF2-40B4-BE49-F238E27FC236}">
                <a16:creationId xmlns:a16="http://schemas.microsoft.com/office/drawing/2014/main" id="{6018314B-2DC7-E41E-5226-21B531BC1FE3}"/>
              </a:ext>
            </a:extLst>
          </p:cNvPr>
          <p:cNvSpPr/>
          <p:nvPr userDrawn="1"/>
        </p:nvSpPr>
        <p:spPr>
          <a:xfrm>
            <a:off x="0" y="4941094"/>
            <a:ext cx="8291091" cy="202406"/>
          </a:xfrm>
          <a:prstGeom prst="rect">
            <a:avLst/>
          </a:prstGeom>
          <a:solidFill>
            <a:srgbClr val="00AF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>
              <a:latin typeface="MADE TOMMY" panose="02000503000000020004" pitchFamily="2" charset="77"/>
            </a:endParaRPr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id="{B76611A1-847D-A999-7168-89C755DCEFB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57119" y="4976230"/>
            <a:ext cx="2614289" cy="140375"/>
          </a:xfrm>
          <a:prstGeom prst="rect">
            <a:avLst/>
          </a:prstGeom>
        </p:spPr>
        <p:txBody>
          <a:bodyPr anchor="ctr"/>
          <a:lstStyle>
            <a:lvl1pPr algn="r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n-US"/>
              <a:t>[FECHA]</a:t>
            </a:r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9EF277B-2FBB-D571-274C-00FEA1C68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468300" y="4976233"/>
            <a:ext cx="725900" cy="140375"/>
          </a:xfrm>
          <a:prstGeom prst="rect">
            <a:avLst/>
          </a:prstGeom>
        </p:spPr>
        <p:txBody>
          <a:bodyPr anchor="ctr"/>
          <a:lstStyle>
            <a:lvl1pPr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fld id="{A6915FAE-EC01-BA4D-9BBB-DE602F6C29A9}" type="slidenum">
              <a:rPr lang="es-CL" smtClean="0"/>
              <a:pPr/>
              <a:t>‹#›</a:t>
            </a:fld>
            <a:endParaRPr lang="es-CL" dirty="0"/>
          </a:p>
        </p:txBody>
      </p:sp>
      <p:sp>
        <p:nvSpPr>
          <p:cNvPr id="7" name="Marcador de pie de página 4">
            <a:extLst>
              <a:ext uri="{FF2B5EF4-FFF2-40B4-BE49-F238E27FC236}">
                <a16:creationId xmlns:a16="http://schemas.microsoft.com/office/drawing/2014/main" id="{3B205B02-1D7C-6D1E-97EB-B27E6F124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2281" y="4976230"/>
            <a:ext cx="4297946" cy="140375"/>
          </a:xfrm>
          <a:prstGeom prst="rect">
            <a:avLst/>
          </a:prstGeom>
        </p:spPr>
        <p:txBody>
          <a:bodyPr anchor="ctr"/>
          <a:lstStyle>
            <a:lvl1pPr algn="l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s-CL"/>
              <a:t>[PIE DE PAGINA]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91684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4BAAECD2-4D06-BD95-BB62-214023B8F9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0000"/>
          </a:blip>
          <a:stretch>
            <a:fillRect/>
          </a:stretch>
        </p:blipFill>
        <p:spPr>
          <a:xfrm rot="16200000">
            <a:off x="6145796" y="2145296"/>
            <a:ext cx="5143500" cy="852909"/>
          </a:xfrm>
          <a:prstGeom prst="rect">
            <a:avLst/>
          </a:prstGeom>
        </p:spPr>
      </p:pic>
      <p:grpSp>
        <p:nvGrpSpPr>
          <p:cNvPr id="19" name="Grupo 15">
            <a:extLst>
              <a:ext uri="{FF2B5EF4-FFF2-40B4-BE49-F238E27FC236}">
                <a16:creationId xmlns:a16="http://schemas.microsoft.com/office/drawing/2014/main" id="{2E2953F7-BC76-BD69-A9DF-13CC0A9CF367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362281" y="246304"/>
            <a:ext cx="1550858" cy="351000"/>
            <a:chOff x="628570" y="328406"/>
            <a:chExt cx="3283863" cy="743225"/>
          </a:xfrm>
        </p:grpSpPr>
        <p:pic>
          <p:nvPicPr>
            <p:cNvPr id="20" name="Imagen 13">
              <a:extLst>
                <a:ext uri="{FF2B5EF4-FFF2-40B4-BE49-F238E27FC236}">
                  <a16:creationId xmlns:a16="http://schemas.microsoft.com/office/drawing/2014/main" id="{9B1E5D31-2D18-BF15-65BB-7DCD1E36D6F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28570" y="328406"/>
              <a:ext cx="3283863" cy="743225"/>
            </a:xfrm>
            <a:prstGeom prst="rect">
              <a:avLst/>
            </a:prstGeom>
          </p:spPr>
        </p:pic>
        <p:sp>
          <p:nvSpPr>
            <p:cNvPr id="21" name="Rectángulo 9">
              <a:extLst>
                <a:ext uri="{FF2B5EF4-FFF2-40B4-BE49-F238E27FC236}">
                  <a16:creationId xmlns:a16="http://schemas.microsoft.com/office/drawing/2014/main" id="{7F58C927-C1FB-F9C2-43F8-8DE5AA245E45}"/>
                </a:ext>
              </a:extLst>
            </p:cNvPr>
            <p:cNvSpPr/>
            <p:nvPr userDrawn="1"/>
          </p:nvSpPr>
          <p:spPr>
            <a:xfrm>
              <a:off x="628570" y="328407"/>
              <a:ext cx="3283863" cy="74322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sz="1050">
                <a:latin typeface="MADE TOMMY" panose="02000503000000020004" pitchFamily="2" charset="77"/>
              </a:endParaRPr>
            </a:p>
          </p:txBody>
        </p:sp>
      </p:grpSp>
      <p:sp>
        <p:nvSpPr>
          <p:cNvPr id="3" name="Rectángulo 1">
            <a:extLst>
              <a:ext uri="{FF2B5EF4-FFF2-40B4-BE49-F238E27FC236}">
                <a16:creationId xmlns:a16="http://schemas.microsoft.com/office/drawing/2014/main" id="{E497022F-F60E-C565-1D71-60E13236C6B1}"/>
              </a:ext>
            </a:extLst>
          </p:cNvPr>
          <p:cNvSpPr/>
          <p:nvPr userDrawn="1"/>
        </p:nvSpPr>
        <p:spPr>
          <a:xfrm>
            <a:off x="0" y="4941094"/>
            <a:ext cx="8291091" cy="202406"/>
          </a:xfrm>
          <a:prstGeom prst="rect">
            <a:avLst/>
          </a:prstGeom>
          <a:solidFill>
            <a:srgbClr val="00AF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>
              <a:latin typeface="MADE TOMMY" panose="02000503000000020004" pitchFamily="2" charset="77"/>
            </a:endParaRPr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id="{4BDE86DC-386E-40CC-9FB8-E1C565C5016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57119" y="4976230"/>
            <a:ext cx="2614289" cy="140375"/>
          </a:xfrm>
          <a:prstGeom prst="rect">
            <a:avLst/>
          </a:prstGeom>
        </p:spPr>
        <p:txBody>
          <a:bodyPr anchor="ctr"/>
          <a:lstStyle>
            <a:lvl1pPr algn="r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n-US"/>
              <a:t>[FECHA]</a:t>
            </a:r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13468D7-AF2C-CBDF-24F4-B566A6092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468300" y="4976233"/>
            <a:ext cx="725900" cy="140375"/>
          </a:xfrm>
          <a:prstGeom prst="rect">
            <a:avLst/>
          </a:prstGeom>
        </p:spPr>
        <p:txBody>
          <a:bodyPr anchor="ctr"/>
          <a:lstStyle>
            <a:lvl1pPr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fld id="{A6915FAE-EC01-BA4D-9BBB-DE602F6C29A9}" type="slidenum">
              <a:rPr lang="es-CL" smtClean="0"/>
              <a:pPr/>
              <a:t>‹#›</a:t>
            </a:fld>
            <a:endParaRPr lang="es-CL" dirty="0"/>
          </a:p>
        </p:txBody>
      </p:sp>
      <p:sp>
        <p:nvSpPr>
          <p:cNvPr id="7" name="Marcador de pie de página 4">
            <a:extLst>
              <a:ext uri="{FF2B5EF4-FFF2-40B4-BE49-F238E27FC236}">
                <a16:creationId xmlns:a16="http://schemas.microsoft.com/office/drawing/2014/main" id="{75965486-04EA-4F27-8EF8-B4454AC23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2281" y="4976230"/>
            <a:ext cx="4297946" cy="140375"/>
          </a:xfrm>
          <a:prstGeom prst="rect">
            <a:avLst/>
          </a:prstGeom>
        </p:spPr>
        <p:txBody>
          <a:bodyPr anchor="ctr"/>
          <a:lstStyle>
            <a:lvl1pPr algn="l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s-CL"/>
              <a:t>[PIE DE PAGINA]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12456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 texto 2 c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C2F7FA78-604B-E5CD-8B79-2A8E1B5B4F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0000"/>
          </a:blip>
          <a:stretch>
            <a:fillRect/>
          </a:stretch>
        </p:blipFill>
        <p:spPr>
          <a:xfrm rot="16200000">
            <a:off x="6145796" y="2145296"/>
            <a:ext cx="5143500" cy="852909"/>
          </a:xfrm>
          <a:prstGeom prst="rect">
            <a:avLst/>
          </a:prstGeom>
        </p:spPr>
      </p:pic>
      <p:sp>
        <p:nvSpPr>
          <p:cNvPr id="13" name="Marcador de contenido 2">
            <a:extLst>
              <a:ext uri="{FF2B5EF4-FFF2-40B4-BE49-F238E27FC236}">
                <a16:creationId xmlns:a16="http://schemas.microsoft.com/office/drawing/2014/main" id="{4CBF4CBF-4FB0-BCF8-84E4-73906A5543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2281" y="924887"/>
            <a:ext cx="3721060" cy="370783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500" b="0" i="0">
                <a:latin typeface="MADE TOMMY" panose="02000503000000020004" pitchFamily="2" charset="77"/>
              </a:defRPr>
            </a:lvl1pPr>
            <a:lvl2pPr>
              <a:defRPr sz="1350" b="0" i="0">
                <a:latin typeface="MADE TOMMY" panose="02000503000000020004" pitchFamily="2" charset="77"/>
              </a:defRPr>
            </a:lvl2pPr>
            <a:lvl3pPr>
              <a:defRPr sz="1200" b="0" i="0">
                <a:latin typeface="MADE TOMMY" panose="02000503000000020004" pitchFamily="2" charset="77"/>
              </a:defRPr>
            </a:lvl3pPr>
            <a:lvl4pPr>
              <a:defRPr sz="1050" b="0" i="0">
                <a:latin typeface="MADE TOMMY" panose="02000503000000020004" pitchFamily="2" charset="77"/>
              </a:defRPr>
            </a:lvl4pPr>
            <a:lvl5pPr>
              <a:defRPr sz="1050" b="0" i="0">
                <a:latin typeface="MADE TOMMY" panose="02000503000000020004" pitchFamily="2" charset="77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14" name="Marcador de contenido 2">
            <a:extLst>
              <a:ext uri="{FF2B5EF4-FFF2-40B4-BE49-F238E27FC236}">
                <a16:creationId xmlns:a16="http://schemas.microsoft.com/office/drawing/2014/main" id="{D63963C5-FD37-174B-E448-2B03DF8BA3F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279057" y="924887"/>
            <a:ext cx="3915143" cy="370783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500" b="0" i="0">
                <a:latin typeface="MADE TOMMY" panose="02000503000000020004" pitchFamily="2" charset="77"/>
              </a:defRPr>
            </a:lvl1pPr>
            <a:lvl2pPr>
              <a:defRPr sz="1350" b="0" i="0">
                <a:latin typeface="MADE TOMMY" panose="02000503000000020004" pitchFamily="2" charset="77"/>
              </a:defRPr>
            </a:lvl2pPr>
            <a:lvl3pPr>
              <a:defRPr sz="1200" b="0" i="0">
                <a:latin typeface="MADE TOMMY" panose="02000503000000020004" pitchFamily="2" charset="77"/>
              </a:defRPr>
            </a:lvl3pPr>
            <a:lvl4pPr>
              <a:defRPr sz="1050" b="0" i="0">
                <a:latin typeface="MADE TOMMY" panose="02000503000000020004" pitchFamily="2" charset="77"/>
              </a:defRPr>
            </a:lvl4pPr>
            <a:lvl5pPr>
              <a:defRPr sz="1050" b="0" i="0">
                <a:latin typeface="MADE TOMMY" panose="02000503000000020004" pitchFamily="2" charset="77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grpSp>
        <p:nvGrpSpPr>
          <p:cNvPr id="16" name="Grupo 15">
            <a:extLst>
              <a:ext uri="{FF2B5EF4-FFF2-40B4-BE49-F238E27FC236}">
                <a16:creationId xmlns:a16="http://schemas.microsoft.com/office/drawing/2014/main" id="{B43C5B9B-7EC5-B71C-FAB0-3E46371FCD62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362281" y="246304"/>
            <a:ext cx="1550858" cy="351000"/>
            <a:chOff x="628570" y="328406"/>
            <a:chExt cx="3283863" cy="743225"/>
          </a:xfrm>
        </p:grpSpPr>
        <p:pic>
          <p:nvPicPr>
            <p:cNvPr id="17" name="Imagen 13">
              <a:extLst>
                <a:ext uri="{FF2B5EF4-FFF2-40B4-BE49-F238E27FC236}">
                  <a16:creationId xmlns:a16="http://schemas.microsoft.com/office/drawing/2014/main" id="{94AAB7DE-3E73-7CBB-4947-A388080ED9F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28570" y="328406"/>
              <a:ext cx="3283863" cy="743225"/>
            </a:xfrm>
            <a:prstGeom prst="rect">
              <a:avLst/>
            </a:prstGeom>
          </p:spPr>
        </p:pic>
        <p:sp>
          <p:nvSpPr>
            <p:cNvPr id="18" name="Rectángulo 9">
              <a:extLst>
                <a:ext uri="{FF2B5EF4-FFF2-40B4-BE49-F238E27FC236}">
                  <a16:creationId xmlns:a16="http://schemas.microsoft.com/office/drawing/2014/main" id="{AD028CF0-6BC8-B54E-FBAF-79F6E5079234}"/>
                </a:ext>
              </a:extLst>
            </p:cNvPr>
            <p:cNvSpPr/>
            <p:nvPr userDrawn="1"/>
          </p:nvSpPr>
          <p:spPr>
            <a:xfrm>
              <a:off x="628570" y="328407"/>
              <a:ext cx="3283863" cy="74322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sz="1050">
                <a:latin typeface="MADE TOMMY" panose="02000503000000020004" pitchFamily="2" charset="77"/>
              </a:endParaRPr>
            </a:p>
          </p:txBody>
        </p:sp>
      </p:grpSp>
      <p:sp>
        <p:nvSpPr>
          <p:cNvPr id="20" name="Marcador de título 1">
            <a:extLst>
              <a:ext uri="{FF2B5EF4-FFF2-40B4-BE49-F238E27FC236}">
                <a16:creationId xmlns:a16="http://schemas.microsoft.com/office/drawing/2014/main" id="{E139336E-1CE5-0BD3-E6FF-FF0445C72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0031" y="246304"/>
            <a:ext cx="6184169" cy="35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1800" b="1" i="0">
                <a:latin typeface="MADE TOMMY" panose="02000503000000020004" pitchFamily="2" charset="77"/>
              </a:defRPr>
            </a:lvl1pPr>
          </a:lstStyle>
          <a:p>
            <a:r>
              <a:rPr lang="es-MX" dirty="0"/>
              <a:t>Haz clic para modificar el estilo de título del patrón</a:t>
            </a:r>
            <a:endParaRPr lang="es-CL" dirty="0"/>
          </a:p>
        </p:txBody>
      </p:sp>
      <p:sp>
        <p:nvSpPr>
          <p:cNvPr id="3" name="Rectángulo 1">
            <a:extLst>
              <a:ext uri="{FF2B5EF4-FFF2-40B4-BE49-F238E27FC236}">
                <a16:creationId xmlns:a16="http://schemas.microsoft.com/office/drawing/2014/main" id="{EBBF8A8E-3FC5-4A66-4F82-B51E8018846F}"/>
              </a:ext>
            </a:extLst>
          </p:cNvPr>
          <p:cNvSpPr/>
          <p:nvPr userDrawn="1"/>
        </p:nvSpPr>
        <p:spPr>
          <a:xfrm>
            <a:off x="0" y="4941094"/>
            <a:ext cx="8291091" cy="202406"/>
          </a:xfrm>
          <a:prstGeom prst="rect">
            <a:avLst/>
          </a:prstGeom>
          <a:solidFill>
            <a:srgbClr val="00AF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>
              <a:latin typeface="MADE TOMMY" panose="02000503000000020004" pitchFamily="2" charset="77"/>
            </a:endParaRPr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id="{25D3BFDD-2222-F386-621C-3384541C77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57119" y="4976230"/>
            <a:ext cx="2614289" cy="140375"/>
          </a:xfrm>
          <a:prstGeom prst="rect">
            <a:avLst/>
          </a:prstGeom>
        </p:spPr>
        <p:txBody>
          <a:bodyPr anchor="ctr"/>
          <a:lstStyle>
            <a:lvl1pPr algn="r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n-US"/>
              <a:t>[FECHA]</a:t>
            </a:r>
            <a:endParaRPr lang="es-CL" dirty="0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344AE1CA-AA93-0017-140E-FF3DACEB1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468300" y="4976233"/>
            <a:ext cx="725900" cy="140375"/>
          </a:xfrm>
          <a:prstGeom prst="rect">
            <a:avLst/>
          </a:prstGeom>
        </p:spPr>
        <p:txBody>
          <a:bodyPr anchor="ctr"/>
          <a:lstStyle>
            <a:lvl1pPr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fld id="{A6915FAE-EC01-BA4D-9BBB-DE602F6C29A9}" type="slidenum">
              <a:rPr lang="es-CL" smtClean="0"/>
              <a:pPr/>
              <a:t>‹#›</a:t>
            </a:fld>
            <a:endParaRPr lang="es-CL" dirty="0"/>
          </a:p>
        </p:txBody>
      </p:sp>
      <p:sp>
        <p:nvSpPr>
          <p:cNvPr id="8" name="Marcador de pie de página 4">
            <a:extLst>
              <a:ext uri="{FF2B5EF4-FFF2-40B4-BE49-F238E27FC236}">
                <a16:creationId xmlns:a16="http://schemas.microsoft.com/office/drawing/2014/main" id="{B6D6F035-AF8E-E5CE-B40C-02655ED5B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2281" y="4976230"/>
            <a:ext cx="4297946" cy="140375"/>
          </a:xfrm>
          <a:prstGeom prst="rect">
            <a:avLst/>
          </a:prstGeom>
        </p:spPr>
        <p:txBody>
          <a:bodyPr anchor="ctr"/>
          <a:lstStyle>
            <a:lvl1pPr algn="l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s-CL"/>
              <a:t>[PIE DE PAGINA]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6614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 texto 3 colum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3D449425-39E1-A305-0D21-347A01884F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0000"/>
          </a:blip>
          <a:stretch>
            <a:fillRect/>
          </a:stretch>
        </p:blipFill>
        <p:spPr>
          <a:xfrm rot="16200000">
            <a:off x="6145796" y="2145296"/>
            <a:ext cx="5143500" cy="852909"/>
          </a:xfrm>
          <a:prstGeom prst="rect">
            <a:avLst/>
          </a:prstGeom>
        </p:spPr>
      </p:pic>
      <p:sp>
        <p:nvSpPr>
          <p:cNvPr id="7" name="Marcador de contenido 2">
            <a:extLst>
              <a:ext uri="{FF2B5EF4-FFF2-40B4-BE49-F238E27FC236}">
                <a16:creationId xmlns:a16="http://schemas.microsoft.com/office/drawing/2014/main" id="{44F5E75C-7153-C69D-F633-ACE8235421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2281" y="950054"/>
            <a:ext cx="2500443" cy="368266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500" b="0" i="0">
                <a:latin typeface="MADE TOMMY" panose="02000503000000020004" pitchFamily="2" charset="77"/>
              </a:defRPr>
            </a:lvl1pPr>
            <a:lvl2pPr>
              <a:defRPr sz="1350" b="0" i="0">
                <a:latin typeface="MADE TOMMY" panose="02000503000000020004" pitchFamily="2" charset="77"/>
              </a:defRPr>
            </a:lvl2pPr>
            <a:lvl3pPr>
              <a:defRPr sz="1200" b="0" i="0">
                <a:latin typeface="MADE TOMMY" panose="02000503000000020004" pitchFamily="2" charset="77"/>
              </a:defRPr>
            </a:lvl3pPr>
            <a:lvl4pPr>
              <a:defRPr sz="1050" b="0" i="0">
                <a:latin typeface="MADE TOMMY" panose="02000503000000020004" pitchFamily="2" charset="77"/>
              </a:defRPr>
            </a:lvl4pPr>
            <a:lvl5pPr>
              <a:defRPr sz="1050" b="0" i="0">
                <a:latin typeface="MADE TOMMY" panose="02000503000000020004" pitchFamily="2" charset="77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E4D1E76A-A1C9-1864-2C2E-0AA0D511584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008275" y="950054"/>
            <a:ext cx="2500443" cy="368266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500" b="0" i="0">
                <a:latin typeface="MADE TOMMY" panose="02000503000000020004" pitchFamily="2" charset="77"/>
              </a:defRPr>
            </a:lvl1pPr>
            <a:lvl2pPr>
              <a:defRPr sz="1350" b="0" i="0">
                <a:latin typeface="MADE TOMMY" panose="02000503000000020004" pitchFamily="2" charset="77"/>
              </a:defRPr>
            </a:lvl2pPr>
            <a:lvl3pPr>
              <a:defRPr sz="1200" b="0" i="0">
                <a:latin typeface="MADE TOMMY" panose="02000503000000020004" pitchFamily="2" charset="77"/>
              </a:defRPr>
            </a:lvl3pPr>
            <a:lvl4pPr>
              <a:defRPr sz="1050" b="0" i="0">
                <a:latin typeface="MADE TOMMY" panose="02000503000000020004" pitchFamily="2" charset="77"/>
              </a:defRPr>
            </a:lvl4pPr>
            <a:lvl5pPr>
              <a:defRPr sz="1050" b="0" i="0">
                <a:latin typeface="MADE TOMMY" panose="02000503000000020004" pitchFamily="2" charset="77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9B8014ED-B7A1-F405-D2F7-8310211C47B7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5654270" y="950054"/>
            <a:ext cx="2500443" cy="368266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500" b="0" i="0">
                <a:latin typeface="MADE TOMMY" panose="02000503000000020004" pitchFamily="2" charset="77"/>
              </a:defRPr>
            </a:lvl1pPr>
            <a:lvl2pPr>
              <a:defRPr sz="1350" b="0" i="0">
                <a:latin typeface="MADE TOMMY" panose="02000503000000020004" pitchFamily="2" charset="77"/>
              </a:defRPr>
            </a:lvl2pPr>
            <a:lvl3pPr>
              <a:defRPr sz="1200" b="0" i="0">
                <a:latin typeface="MADE TOMMY" panose="02000503000000020004" pitchFamily="2" charset="77"/>
              </a:defRPr>
            </a:lvl3pPr>
            <a:lvl4pPr>
              <a:defRPr sz="1050" b="0" i="0">
                <a:latin typeface="MADE TOMMY" panose="02000503000000020004" pitchFamily="2" charset="77"/>
              </a:defRPr>
            </a:lvl4pPr>
            <a:lvl5pPr>
              <a:defRPr sz="1050" b="0" i="0">
                <a:latin typeface="MADE TOMMY" panose="02000503000000020004" pitchFamily="2" charset="77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grpSp>
        <p:nvGrpSpPr>
          <p:cNvPr id="16" name="Grupo 15">
            <a:extLst>
              <a:ext uri="{FF2B5EF4-FFF2-40B4-BE49-F238E27FC236}">
                <a16:creationId xmlns:a16="http://schemas.microsoft.com/office/drawing/2014/main" id="{B9A2778D-8C69-D6AA-764B-26AF095904E2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362281" y="246304"/>
            <a:ext cx="1550858" cy="351000"/>
            <a:chOff x="628570" y="328406"/>
            <a:chExt cx="3283863" cy="743225"/>
          </a:xfrm>
        </p:grpSpPr>
        <p:pic>
          <p:nvPicPr>
            <p:cNvPr id="17" name="Imagen 13">
              <a:extLst>
                <a:ext uri="{FF2B5EF4-FFF2-40B4-BE49-F238E27FC236}">
                  <a16:creationId xmlns:a16="http://schemas.microsoft.com/office/drawing/2014/main" id="{B8AAA0EB-0C88-BC67-977C-41093311D53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28570" y="328406"/>
              <a:ext cx="3283863" cy="743225"/>
            </a:xfrm>
            <a:prstGeom prst="rect">
              <a:avLst/>
            </a:prstGeom>
          </p:spPr>
        </p:pic>
        <p:sp>
          <p:nvSpPr>
            <p:cNvPr id="18" name="Rectángulo 9">
              <a:extLst>
                <a:ext uri="{FF2B5EF4-FFF2-40B4-BE49-F238E27FC236}">
                  <a16:creationId xmlns:a16="http://schemas.microsoft.com/office/drawing/2014/main" id="{AC51081D-E860-5B4C-D044-E4ADB07E01A4}"/>
                </a:ext>
              </a:extLst>
            </p:cNvPr>
            <p:cNvSpPr/>
            <p:nvPr userDrawn="1"/>
          </p:nvSpPr>
          <p:spPr>
            <a:xfrm>
              <a:off x="628570" y="328407"/>
              <a:ext cx="3283863" cy="74322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sz="1050">
                <a:latin typeface="MADE TOMMY" panose="02000503000000020004" pitchFamily="2" charset="77"/>
              </a:endParaRPr>
            </a:p>
          </p:txBody>
        </p:sp>
      </p:grpSp>
      <p:sp>
        <p:nvSpPr>
          <p:cNvPr id="20" name="Marcador de título 1">
            <a:extLst>
              <a:ext uri="{FF2B5EF4-FFF2-40B4-BE49-F238E27FC236}">
                <a16:creationId xmlns:a16="http://schemas.microsoft.com/office/drawing/2014/main" id="{7E3884F2-9457-EDA4-52DF-FA8483D47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0031" y="246304"/>
            <a:ext cx="6184169" cy="35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1800" b="1" i="0">
                <a:latin typeface="MADE TOMMY" panose="02000503000000020004" pitchFamily="2" charset="77"/>
              </a:defRPr>
            </a:lvl1pPr>
          </a:lstStyle>
          <a:p>
            <a:r>
              <a:rPr lang="es-MX" dirty="0"/>
              <a:t>Haz clic para modificar el estilo de título del patrón</a:t>
            </a:r>
            <a:endParaRPr lang="es-CL" dirty="0"/>
          </a:p>
        </p:txBody>
      </p:sp>
      <p:sp>
        <p:nvSpPr>
          <p:cNvPr id="3" name="Rectángulo 1">
            <a:extLst>
              <a:ext uri="{FF2B5EF4-FFF2-40B4-BE49-F238E27FC236}">
                <a16:creationId xmlns:a16="http://schemas.microsoft.com/office/drawing/2014/main" id="{076B0431-DB37-CCDC-62EE-8D26316AB38F}"/>
              </a:ext>
            </a:extLst>
          </p:cNvPr>
          <p:cNvSpPr/>
          <p:nvPr userDrawn="1"/>
        </p:nvSpPr>
        <p:spPr>
          <a:xfrm>
            <a:off x="0" y="4941094"/>
            <a:ext cx="8291091" cy="202406"/>
          </a:xfrm>
          <a:prstGeom prst="rect">
            <a:avLst/>
          </a:prstGeom>
          <a:solidFill>
            <a:srgbClr val="00AF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>
              <a:latin typeface="MADE TOMMY" panose="02000503000000020004" pitchFamily="2" charset="77"/>
            </a:endParaRP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CFFD48A-6E03-FDEB-4994-AA41095770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57119" y="4976230"/>
            <a:ext cx="2614289" cy="140375"/>
          </a:xfrm>
          <a:prstGeom prst="rect">
            <a:avLst/>
          </a:prstGeom>
        </p:spPr>
        <p:txBody>
          <a:bodyPr anchor="ctr"/>
          <a:lstStyle>
            <a:lvl1pPr algn="r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n-US"/>
              <a:t>[FECHA]</a:t>
            </a:r>
            <a:endParaRPr lang="es-CL" dirty="0"/>
          </a:p>
        </p:txBody>
      </p:sp>
      <p:sp>
        <p:nvSpPr>
          <p:cNvPr id="5" name="Marcador de número de diapositiva 5">
            <a:extLst>
              <a:ext uri="{FF2B5EF4-FFF2-40B4-BE49-F238E27FC236}">
                <a16:creationId xmlns:a16="http://schemas.microsoft.com/office/drawing/2014/main" id="{CCCF6003-A5D0-02DC-900E-B89BD976E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468300" y="4976233"/>
            <a:ext cx="725900" cy="140375"/>
          </a:xfrm>
          <a:prstGeom prst="rect">
            <a:avLst/>
          </a:prstGeom>
        </p:spPr>
        <p:txBody>
          <a:bodyPr anchor="ctr"/>
          <a:lstStyle>
            <a:lvl1pPr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fld id="{A6915FAE-EC01-BA4D-9BBB-DE602F6C29A9}" type="slidenum">
              <a:rPr lang="es-CL" smtClean="0"/>
              <a:pPr/>
              <a:t>‹#›</a:t>
            </a:fld>
            <a:endParaRPr lang="es-CL" dirty="0"/>
          </a:p>
        </p:txBody>
      </p:sp>
      <p:sp>
        <p:nvSpPr>
          <p:cNvPr id="10" name="Marcador de pie de página 4">
            <a:extLst>
              <a:ext uri="{FF2B5EF4-FFF2-40B4-BE49-F238E27FC236}">
                <a16:creationId xmlns:a16="http://schemas.microsoft.com/office/drawing/2014/main" id="{DCC7DC4F-08D1-EB17-82CB-077CC17A3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2281" y="4976230"/>
            <a:ext cx="4297946" cy="140375"/>
          </a:xfrm>
          <a:prstGeom prst="rect">
            <a:avLst/>
          </a:prstGeom>
        </p:spPr>
        <p:txBody>
          <a:bodyPr anchor="ctr"/>
          <a:lstStyle>
            <a:lvl1pPr algn="l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s-CL"/>
              <a:t>[PIE DE PAGINA]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68690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illa foto destacado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FD97776-7549-48AD-2CC6-5B2431D96E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954" b="954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861D77B8-2FE8-4E7C-89A5-E9BBD40E346D}"/>
              </a:ext>
            </a:extLst>
          </p:cNvPr>
          <p:cNvSpPr/>
          <p:nvPr userDrawn="1"/>
        </p:nvSpPr>
        <p:spPr>
          <a:xfrm>
            <a:off x="0" y="0"/>
            <a:ext cx="72190" cy="5143500"/>
          </a:xfrm>
          <a:prstGeom prst="rect">
            <a:avLst/>
          </a:prstGeom>
          <a:solidFill>
            <a:srgbClr val="00AF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>
              <a:latin typeface="MADE TOMMY" panose="02000503000000020004" pitchFamily="2" charset="77"/>
            </a:endParaRPr>
          </a:p>
        </p:txBody>
      </p:sp>
      <p:sp>
        <p:nvSpPr>
          <p:cNvPr id="6" name="Marcador de texto 2">
            <a:extLst>
              <a:ext uri="{FF2B5EF4-FFF2-40B4-BE49-F238E27FC236}">
                <a16:creationId xmlns:a16="http://schemas.microsoft.com/office/drawing/2014/main" id="{A2B5287C-83FD-8E13-AAF4-695C5793222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06580" y="3302819"/>
            <a:ext cx="3833813" cy="147973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550" b="0" i="0" baseline="0">
                <a:solidFill>
                  <a:schemeClr val="bg1"/>
                </a:solidFill>
                <a:latin typeface="MADE TOMMY" panose="02000503000000020004" pitchFamily="2" charset="77"/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r>
              <a:rPr lang="es-CL" dirty="0">
                <a:effectLst/>
                <a:latin typeface="Helvetica" pitchFamily="2" charset="0"/>
              </a:rPr>
              <a:t>Es </a:t>
            </a:r>
            <a:r>
              <a:rPr lang="es-CL" dirty="0" err="1">
                <a:effectLst/>
                <a:latin typeface="Helvetica" pitchFamily="2" charset="0"/>
              </a:rPr>
              <a:t>adit</a:t>
            </a:r>
            <a:r>
              <a:rPr lang="es-CL" dirty="0">
                <a:effectLst/>
                <a:latin typeface="Helvetica" pitchFamily="2" charset="0"/>
              </a:rPr>
              <a:t>, </a:t>
            </a:r>
            <a:r>
              <a:rPr lang="es-CL" dirty="0" err="1">
                <a:effectLst/>
                <a:latin typeface="Helvetica" pitchFamily="2" charset="0"/>
              </a:rPr>
              <a:t>etus</a:t>
            </a:r>
            <a:r>
              <a:rPr lang="es-CL" dirty="0">
                <a:effectLst/>
                <a:latin typeface="Helvetica" pitchFamily="2" charset="0"/>
              </a:rPr>
              <a:t>, sunt, </a:t>
            </a:r>
            <a:r>
              <a:rPr lang="es-CL" dirty="0" err="1">
                <a:effectLst/>
                <a:latin typeface="Helvetica" pitchFamily="2" charset="0"/>
              </a:rPr>
              <a:t>eturemporpos</a:t>
            </a:r>
            <a:r>
              <a:rPr lang="es-CL" dirty="0">
                <a:effectLst/>
                <a:latin typeface="Helvetica" pitchFamily="2" charset="0"/>
              </a:rPr>
              <a:t> </a:t>
            </a:r>
            <a:r>
              <a:rPr lang="es-CL" dirty="0" err="1">
                <a:effectLst/>
                <a:latin typeface="Helvetica" pitchFamily="2" charset="0"/>
              </a:rPr>
              <a:t>sitatecusam</a:t>
            </a:r>
            <a:r>
              <a:rPr lang="es-CL" dirty="0">
                <a:effectLst/>
                <a:latin typeface="Helvetica" pitchFamily="2" charset="0"/>
              </a:rPr>
              <a:t> es </a:t>
            </a:r>
            <a:r>
              <a:rPr lang="es-CL" dirty="0" err="1">
                <a:effectLst/>
                <a:latin typeface="Helvetica" pitchFamily="2" charset="0"/>
              </a:rPr>
              <a:t>eos</a:t>
            </a:r>
            <a:r>
              <a:rPr lang="es-CL" dirty="0">
                <a:effectLst/>
                <a:latin typeface="Helvetica" pitchFamily="2" charset="0"/>
              </a:rPr>
              <a:t> as res </a:t>
            </a:r>
            <a:r>
              <a:rPr lang="es-CL" dirty="0" err="1">
                <a:effectLst/>
                <a:latin typeface="Helvetica" pitchFamily="2" charset="0"/>
              </a:rPr>
              <a:t>dolorest</a:t>
            </a:r>
            <a:r>
              <a:rPr lang="es-CL" dirty="0">
                <a:effectLst/>
                <a:latin typeface="Helvetica" pitchFamily="2" charset="0"/>
              </a:rPr>
              <a:t>, </a:t>
            </a:r>
            <a:r>
              <a:rPr lang="es-CL" dirty="0" err="1">
                <a:effectLst/>
                <a:latin typeface="Helvetica" pitchFamily="2" charset="0"/>
              </a:rPr>
              <a:t>aut</a:t>
            </a:r>
            <a:r>
              <a:rPr lang="es-CL" dirty="0">
                <a:effectLst/>
                <a:latin typeface="Helvetica" pitchFamily="2" charset="0"/>
              </a:rPr>
              <a:t> </a:t>
            </a:r>
            <a:r>
              <a:rPr lang="es-CL" dirty="0" err="1">
                <a:effectLst/>
                <a:latin typeface="Helvetica" pitchFamily="2" charset="0"/>
              </a:rPr>
              <a:t>laut</a:t>
            </a:r>
            <a:endParaRPr lang="es-CL" dirty="0">
              <a:effectLst/>
              <a:latin typeface="Helvetica" pitchFamily="2" charset="0"/>
            </a:endParaRPr>
          </a:p>
        </p:txBody>
      </p:sp>
      <p:grpSp>
        <p:nvGrpSpPr>
          <p:cNvPr id="3" name="Grupo 15">
            <a:extLst>
              <a:ext uri="{FF2B5EF4-FFF2-40B4-BE49-F238E27FC236}">
                <a16:creationId xmlns:a16="http://schemas.microsoft.com/office/drawing/2014/main" id="{695D4944-584B-D1FD-7CF7-043EDF0A81F2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362281" y="246304"/>
            <a:ext cx="1550858" cy="351000"/>
            <a:chOff x="628570" y="328406"/>
            <a:chExt cx="3283863" cy="743225"/>
          </a:xfrm>
        </p:grpSpPr>
        <p:pic>
          <p:nvPicPr>
            <p:cNvPr id="5" name="Imagen 13">
              <a:extLst>
                <a:ext uri="{FF2B5EF4-FFF2-40B4-BE49-F238E27FC236}">
                  <a16:creationId xmlns:a16="http://schemas.microsoft.com/office/drawing/2014/main" id="{288C303D-4FE1-5E34-BD92-43E5058823D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28570" y="328406"/>
              <a:ext cx="3283863" cy="743225"/>
            </a:xfrm>
            <a:prstGeom prst="rect">
              <a:avLst/>
            </a:prstGeom>
          </p:spPr>
        </p:pic>
        <p:sp>
          <p:nvSpPr>
            <p:cNvPr id="7" name="Rectángulo 9">
              <a:extLst>
                <a:ext uri="{FF2B5EF4-FFF2-40B4-BE49-F238E27FC236}">
                  <a16:creationId xmlns:a16="http://schemas.microsoft.com/office/drawing/2014/main" id="{FCFB335B-0386-92F7-617A-F40B79DF6A96}"/>
                </a:ext>
              </a:extLst>
            </p:cNvPr>
            <p:cNvSpPr/>
            <p:nvPr userDrawn="1"/>
          </p:nvSpPr>
          <p:spPr>
            <a:xfrm>
              <a:off x="628570" y="328407"/>
              <a:ext cx="3283863" cy="74322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sz="1050">
                <a:latin typeface="MADE TOMMY" panose="02000503000000020004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4659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illa foto destacado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FD97776-7549-48AD-2CC6-5B2431D96E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7902" b="7902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861D77B8-2FE8-4E7C-89A5-E9BBD40E346D}"/>
              </a:ext>
            </a:extLst>
          </p:cNvPr>
          <p:cNvSpPr/>
          <p:nvPr userDrawn="1"/>
        </p:nvSpPr>
        <p:spPr>
          <a:xfrm>
            <a:off x="0" y="0"/>
            <a:ext cx="72190" cy="5143500"/>
          </a:xfrm>
          <a:prstGeom prst="rect">
            <a:avLst/>
          </a:prstGeom>
          <a:solidFill>
            <a:srgbClr val="00AF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>
              <a:latin typeface="MADE TOMMY" panose="02000503000000020004" pitchFamily="2" charset="77"/>
            </a:endParaRPr>
          </a:p>
        </p:txBody>
      </p:sp>
      <p:sp>
        <p:nvSpPr>
          <p:cNvPr id="6" name="Marcador de texto 2">
            <a:extLst>
              <a:ext uri="{FF2B5EF4-FFF2-40B4-BE49-F238E27FC236}">
                <a16:creationId xmlns:a16="http://schemas.microsoft.com/office/drawing/2014/main" id="{A2B5287C-83FD-8E13-AAF4-695C5793222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991351" y="3302819"/>
            <a:ext cx="3833813" cy="147973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2550" b="0" i="0" baseline="0">
                <a:solidFill>
                  <a:schemeClr val="bg1"/>
                </a:solidFill>
                <a:latin typeface="MADE TOMMY" panose="02000503000000020004" pitchFamily="2" charset="77"/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r>
              <a:rPr lang="es-CL" dirty="0">
                <a:effectLst/>
                <a:latin typeface="Helvetica" pitchFamily="2" charset="0"/>
              </a:rPr>
              <a:t>Es </a:t>
            </a:r>
            <a:r>
              <a:rPr lang="es-CL" dirty="0" err="1">
                <a:effectLst/>
                <a:latin typeface="Helvetica" pitchFamily="2" charset="0"/>
              </a:rPr>
              <a:t>adit</a:t>
            </a:r>
            <a:r>
              <a:rPr lang="es-CL" dirty="0">
                <a:effectLst/>
                <a:latin typeface="Helvetica" pitchFamily="2" charset="0"/>
              </a:rPr>
              <a:t>, </a:t>
            </a:r>
            <a:r>
              <a:rPr lang="es-CL" dirty="0" err="1">
                <a:effectLst/>
                <a:latin typeface="Helvetica" pitchFamily="2" charset="0"/>
              </a:rPr>
              <a:t>etus</a:t>
            </a:r>
            <a:r>
              <a:rPr lang="es-CL" dirty="0">
                <a:effectLst/>
                <a:latin typeface="Helvetica" pitchFamily="2" charset="0"/>
              </a:rPr>
              <a:t>, sunt, </a:t>
            </a:r>
            <a:r>
              <a:rPr lang="es-CL" dirty="0" err="1">
                <a:effectLst/>
                <a:latin typeface="Helvetica" pitchFamily="2" charset="0"/>
              </a:rPr>
              <a:t>eturemporpos</a:t>
            </a:r>
            <a:r>
              <a:rPr lang="es-CL" dirty="0">
                <a:effectLst/>
                <a:latin typeface="Helvetica" pitchFamily="2" charset="0"/>
              </a:rPr>
              <a:t> </a:t>
            </a:r>
            <a:r>
              <a:rPr lang="es-CL" dirty="0" err="1">
                <a:effectLst/>
                <a:latin typeface="Helvetica" pitchFamily="2" charset="0"/>
              </a:rPr>
              <a:t>sitatecusam</a:t>
            </a:r>
            <a:r>
              <a:rPr lang="es-CL" dirty="0">
                <a:effectLst/>
                <a:latin typeface="Helvetica" pitchFamily="2" charset="0"/>
              </a:rPr>
              <a:t> es </a:t>
            </a:r>
            <a:r>
              <a:rPr lang="es-CL" dirty="0" err="1">
                <a:effectLst/>
                <a:latin typeface="Helvetica" pitchFamily="2" charset="0"/>
              </a:rPr>
              <a:t>eos</a:t>
            </a:r>
            <a:r>
              <a:rPr lang="es-CL" dirty="0">
                <a:effectLst/>
                <a:latin typeface="Helvetica" pitchFamily="2" charset="0"/>
              </a:rPr>
              <a:t> as res </a:t>
            </a:r>
            <a:r>
              <a:rPr lang="es-CL" dirty="0" err="1">
                <a:effectLst/>
                <a:latin typeface="Helvetica" pitchFamily="2" charset="0"/>
              </a:rPr>
              <a:t>dolorest</a:t>
            </a:r>
            <a:r>
              <a:rPr lang="es-CL" dirty="0">
                <a:effectLst/>
                <a:latin typeface="Helvetica" pitchFamily="2" charset="0"/>
              </a:rPr>
              <a:t>, </a:t>
            </a:r>
            <a:r>
              <a:rPr lang="es-CL" dirty="0" err="1">
                <a:effectLst/>
                <a:latin typeface="Helvetica" pitchFamily="2" charset="0"/>
              </a:rPr>
              <a:t>aut</a:t>
            </a:r>
            <a:r>
              <a:rPr lang="es-CL" dirty="0">
                <a:effectLst/>
                <a:latin typeface="Helvetica" pitchFamily="2" charset="0"/>
              </a:rPr>
              <a:t> </a:t>
            </a:r>
            <a:r>
              <a:rPr lang="es-CL" dirty="0" err="1">
                <a:effectLst/>
                <a:latin typeface="Helvetica" pitchFamily="2" charset="0"/>
              </a:rPr>
              <a:t>laut</a:t>
            </a:r>
            <a:endParaRPr lang="es-CL" dirty="0">
              <a:effectLst/>
              <a:latin typeface="Helvetica" pitchFamily="2" charset="0"/>
            </a:endParaRPr>
          </a:p>
        </p:txBody>
      </p:sp>
      <p:grpSp>
        <p:nvGrpSpPr>
          <p:cNvPr id="3" name="Grupo 15">
            <a:extLst>
              <a:ext uri="{FF2B5EF4-FFF2-40B4-BE49-F238E27FC236}">
                <a16:creationId xmlns:a16="http://schemas.microsoft.com/office/drawing/2014/main" id="{C1B5A231-9144-3890-7905-A535E18159E8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362281" y="246304"/>
            <a:ext cx="1550858" cy="351000"/>
            <a:chOff x="628570" y="328406"/>
            <a:chExt cx="3283863" cy="743225"/>
          </a:xfrm>
        </p:grpSpPr>
        <p:pic>
          <p:nvPicPr>
            <p:cNvPr id="5" name="Imagen 13">
              <a:extLst>
                <a:ext uri="{FF2B5EF4-FFF2-40B4-BE49-F238E27FC236}">
                  <a16:creationId xmlns:a16="http://schemas.microsoft.com/office/drawing/2014/main" id="{91F29BEF-754F-6269-0C77-F059D7E4475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28570" y="328406"/>
              <a:ext cx="3283863" cy="743225"/>
            </a:xfrm>
            <a:prstGeom prst="rect">
              <a:avLst/>
            </a:prstGeom>
          </p:spPr>
        </p:pic>
        <p:sp>
          <p:nvSpPr>
            <p:cNvPr id="7" name="Rectángulo 9">
              <a:extLst>
                <a:ext uri="{FF2B5EF4-FFF2-40B4-BE49-F238E27FC236}">
                  <a16:creationId xmlns:a16="http://schemas.microsoft.com/office/drawing/2014/main" id="{B3712B04-63F4-83CC-37CE-F65C12D43189}"/>
                </a:ext>
              </a:extLst>
            </p:cNvPr>
            <p:cNvSpPr/>
            <p:nvPr userDrawn="1"/>
          </p:nvSpPr>
          <p:spPr>
            <a:xfrm>
              <a:off x="628570" y="328407"/>
              <a:ext cx="3283863" cy="74322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sz="1050">
                <a:latin typeface="MADE TOMMY" panose="02000503000000020004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0444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rtadilla foto destacado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F7E6614-0456-2A2B-276D-55F0687BA1F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8883" b="888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DEF58B8A-90C3-94D1-A637-DDF04B45279F}"/>
              </a:ext>
            </a:extLst>
          </p:cNvPr>
          <p:cNvSpPr/>
          <p:nvPr userDrawn="1"/>
        </p:nvSpPr>
        <p:spPr>
          <a:xfrm>
            <a:off x="0" y="0"/>
            <a:ext cx="72190" cy="5143500"/>
          </a:xfrm>
          <a:prstGeom prst="rect">
            <a:avLst/>
          </a:prstGeom>
          <a:solidFill>
            <a:srgbClr val="00AF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>
              <a:latin typeface="MADE TOMMY" panose="02000503000000020004" pitchFamily="2" charset="77"/>
            </a:endParaRPr>
          </a:p>
        </p:txBody>
      </p:sp>
      <p:sp>
        <p:nvSpPr>
          <p:cNvPr id="7" name="Marcador de texto 2">
            <a:extLst>
              <a:ext uri="{FF2B5EF4-FFF2-40B4-BE49-F238E27FC236}">
                <a16:creationId xmlns:a16="http://schemas.microsoft.com/office/drawing/2014/main" id="{FEF56C23-DCC0-182D-2746-E4D5FCA126B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06580" y="3302819"/>
            <a:ext cx="3833813" cy="147973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550" b="0" i="0" baseline="0">
                <a:solidFill>
                  <a:schemeClr val="bg1"/>
                </a:solidFill>
                <a:latin typeface="MADE TOMMY" panose="02000503000000020004" pitchFamily="2" charset="77"/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r>
              <a:rPr lang="es-CL" dirty="0">
                <a:effectLst/>
                <a:latin typeface="Helvetica" pitchFamily="2" charset="0"/>
              </a:rPr>
              <a:t>Es </a:t>
            </a:r>
            <a:r>
              <a:rPr lang="es-CL" dirty="0" err="1">
                <a:effectLst/>
                <a:latin typeface="Helvetica" pitchFamily="2" charset="0"/>
              </a:rPr>
              <a:t>adit</a:t>
            </a:r>
            <a:r>
              <a:rPr lang="es-CL" dirty="0">
                <a:effectLst/>
                <a:latin typeface="Helvetica" pitchFamily="2" charset="0"/>
              </a:rPr>
              <a:t>, </a:t>
            </a:r>
            <a:r>
              <a:rPr lang="es-CL" dirty="0" err="1">
                <a:effectLst/>
                <a:latin typeface="Helvetica" pitchFamily="2" charset="0"/>
              </a:rPr>
              <a:t>etus</a:t>
            </a:r>
            <a:r>
              <a:rPr lang="es-CL" dirty="0">
                <a:effectLst/>
                <a:latin typeface="Helvetica" pitchFamily="2" charset="0"/>
              </a:rPr>
              <a:t>, sunt, </a:t>
            </a:r>
            <a:r>
              <a:rPr lang="es-CL" dirty="0" err="1">
                <a:effectLst/>
                <a:latin typeface="Helvetica" pitchFamily="2" charset="0"/>
              </a:rPr>
              <a:t>eturemporpos</a:t>
            </a:r>
            <a:r>
              <a:rPr lang="es-CL" dirty="0">
                <a:effectLst/>
                <a:latin typeface="Helvetica" pitchFamily="2" charset="0"/>
              </a:rPr>
              <a:t> </a:t>
            </a:r>
            <a:r>
              <a:rPr lang="es-CL" dirty="0" err="1">
                <a:effectLst/>
                <a:latin typeface="Helvetica" pitchFamily="2" charset="0"/>
              </a:rPr>
              <a:t>sitatecusam</a:t>
            </a:r>
            <a:r>
              <a:rPr lang="es-CL" dirty="0">
                <a:effectLst/>
                <a:latin typeface="Helvetica" pitchFamily="2" charset="0"/>
              </a:rPr>
              <a:t> es </a:t>
            </a:r>
            <a:r>
              <a:rPr lang="es-CL" dirty="0" err="1">
                <a:effectLst/>
                <a:latin typeface="Helvetica" pitchFamily="2" charset="0"/>
              </a:rPr>
              <a:t>eos</a:t>
            </a:r>
            <a:r>
              <a:rPr lang="es-CL" dirty="0">
                <a:effectLst/>
                <a:latin typeface="Helvetica" pitchFamily="2" charset="0"/>
              </a:rPr>
              <a:t> as res </a:t>
            </a:r>
            <a:r>
              <a:rPr lang="es-CL" dirty="0" err="1">
                <a:effectLst/>
                <a:latin typeface="Helvetica" pitchFamily="2" charset="0"/>
              </a:rPr>
              <a:t>dolorest</a:t>
            </a:r>
            <a:r>
              <a:rPr lang="es-CL" dirty="0">
                <a:effectLst/>
                <a:latin typeface="Helvetica" pitchFamily="2" charset="0"/>
              </a:rPr>
              <a:t>, </a:t>
            </a:r>
            <a:r>
              <a:rPr lang="es-CL" dirty="0" err="1">
                <a:effectLst/>
                <a:latin typeface="Helvetica" pitchFamily="2" charset="0"/>
              </a:rPr>
              <a:t>aut</a:t>
            </a:r>
            <a:r>
              <a:rPr lang="es-CL" dirty="0">
                <a:effectLst/>
                <a:latin typeface="Helvetica" pitchFamily="2" charset="0"/>
              </a:rPr>
              <a:t> </a:t>
            </a:r>
            <a:r>
              <a:rPr lang="es-CL" dirty="0" err="1">
                <a:effectLst/>
                <a:latin typeface="Helvetica" pitchFamily="2" charset="0"/>
              </a:rPr>
              <a:t>laut</a:t>
            </a:r>
            <a:endParaRPr lang="es-CL" dirty="0">
              <a:effectLst/>
              <a:latin typeface="Helvetica" pitchFamily="2" charset="0"/>
            </a:endParaRPr>
          </a:p>
        </p:txBody>
      </p:sp>
      <p:grpSp>
        <p:nvGrpSpPr>
          <p:cNvPr id="2" name="Grupo 15">
            <a:extLst>
              <a:ext uri="{FF2B5EF4-FFF2-40B4-BE49-F238E27FC236}">
                <a16:creationId xmlns:a16="http://schemas.microsoft.com/office/drawing/2014/main" id="{178C15FE-B506-974B-AEEE-ECC883953153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362281" y="246304"/>
            <a:ext cx="1550858" cy="351000"/>
            <a:chOff x="628570" y="328406"/>
            <a:chExt cx="3283863" cy="743225"/>
          </a:xfrm>
        </p:grpSpPr>
        <p:pic>
          <p:nvPicPr>
            <p:cNvPr id="4" name="Imagen 13">
              <a:extLst>
                <a:ext uri="{FF2B5EF4-FFF2-40B4-BE49-F238E27FC236}">
                  <a16:creationId xmlns:a16="http://schemas.microsoft.com/office/drawing/2014/main" id="{FD8052C9-3AB4-D161-F7B1-E5D7EBCA534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28570" y="328406"/>
              <a:ext cx="3283863" cy="743225"/>
            </a:xfrm>
            <a:prstGeom prst="rect">
              <a:avLst/>
            </a:prstGeom>
          </p:spPr>
        </p:pic>
        <p:sp>
          <p:nvSpPr>
            <p:cNvPr id="6" name="Rectángulo 9">
              <a:extLst>
                <a:ext uri="{FF2B5EF4-FFF2-40B4-BE49-F238E27FC236}">
                  <a16:creationId xmlns:a16="http://schemas.microsoft.com/office/drawing/2014/main" id="{8A085483-608C-AF86-5BC0-95679B8FA364}"/>
                </a:ext>
              </a:extLst>
            </p:cNvPr>
            <p:cNvSpPr/>
            <p:nvPr userDrawn="1"/>
          </p:nvSpPr>
          <p:spPr>
            <a:xfrm>
              <a:off x="628570" y="328407"/>
              <a:ext cx="3283863" cy="74322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sz="1050">
                <a:latin typeface="MADE TOMMY" panose="02000503000000020004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096339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ortadilla foto destacado 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E7B5D01-2BF5-C716-BE8E-1D273228D4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2535" b="1238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E2B1C483-BBFC-FF1A-31C6-897FE3959FB9}"/>
              </a:ext>
            </a:extLst>
          </p:cNvPr>
          <p:cNvSpPr/>
          <p:nvPr userDrawn="1"/>
        </p:nvSpPr>
        <p:spPr>
          <a:xfrm>
            <a:off x="5431" y="0"/>
            <a:ext cx="72190" cy="5143500"/>
          </a:xfrm>
          <a:prstGeom prst="rect">
            <a:avLst/>
          </a:prstGeom>
          <a:solidFill>
            <a:srgbClr val="00AF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>
              <a:latin typeface="MADE TOMMY" panose="02000503000000020004" pitchFamily="2" charset="77"/>
            </a:endParaRPr>
          </a:p>
        </p:txBody>
      </p:sp>
      <p:sp>
        <p:nvSpPr>
          <p:cNvPr id="6" name="Marcador de texto 2">
            <a:extLst>
              <a:ext uri="{FF2B5EF4-FFF2-40B4-BE49-F238E27FC236}">
                <a16:creationId xmlns:a16="http://schemas.microsoft.com/office/drawing/2014/main" id="{F1AC9F5B-04C6-50FB-8313-DAA5ED42317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359391" y="3302819"/>
            <a:ext cx="3833813" cy="147973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550" b="0" i="0" baseline="0">
                <a:solidFill>
                  <a:schemeClr val="bg1"/>
                </a:solidFill>
                <a:latin typeface="MADE TOMMY" panose="02000503000000020004" pitchFamily="2" charset="77"/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r>
              <a:rPr lang="es-CL" dirty="0">
                <a:effectLst/>
                <a:latin typeface="Helvetica" pitchFamily="2" charset="0"/>
              </a:rPr>
              <a:t>Es </a:t>
            </a:r>
            <a:r>
              <a:rPr lang="es-CL" dirty="0" err="1">
                <a:effectLst/>
                <a:latin typeface="Helvetica" pitchFamily="2" charset="0"/>
              </a:rPr>
              <a:t>adit</a:t>
            </a:r>
            <a:r>
              <a:rPr lang="es-CL" dirty="0">
                <a:effectLst/>
                <a:latin typeface="Helvetica" pitchFamily="2" charset="0"/>
              </a:rPr>
              <a:t>, </a:t>
            </a:r>
            <a:r>
              <a:rPr lang="es-CL" dirty="0" err="1">
                <a:effectLst/>
                <a:latin typeface="Helvetica" pitchFamily="2" charset="0"/>
              </a:rPr>
              <a:t>etus</a:t>
            </a:r>
            <a:r>
              <a:rPr lang="es-CL" dirty="0">
                <a:effectLst/>
                <a:latin typeface="Helvetica" pitchFamily="2" charset="0"/>
              </a:rPr>
              <a:t>, sunt, </a:t>
            </a:r>
            <a:r>
              <a:rPr lang="es-CL" dirty="0" err="1">
                <a:effectLst/>
                <a:latin typeface="Helvetica" pitchFamily="2" charset="0"/>
              </a:rPr>
              <a:t>eturemporpos</a:t>
            </a:r>
            <a:r>
              <a:rPr lang="es-CL" dirty="0">
                <a:effectLst/>
                <a:latin typeface="Helvetica" pitchFamily="2" charset="0"/>
              </a:rPr>
              <a:t> </a:t>
            </a:r>
            <a:r>
              <a:rPr lang="es-CL" dirty="0" err="1">
                <a:effectLst/>
                <a:latin typeface="Helvetica" pitchFamily="2" charset="0"/>
              </a:rPr>
              <a:t>sitatecusam</a:t>
            </a:r>
            <a:r>
              <a:rPr lang="es-CL" dirty="0">
                <a:effectLst/>
                <a:latin typeface="Helvetica" pitchFamily="2" charset="0"/>
              </a:rPr>
              <a:t> es </a:t>
            </a:r>
            <a:r>
              <a:rPr lang="es-CL" dirty="0" err="1">
                <a:effectLst/>
                <a:latin typeface="Helvetica" pitchFamily="2" charset="0"/>
              </a:rPr>
              <a:t>eos</a:t>
            </a:r>
            <a:r>
              <a:rPr lang="es-CL" dirty="0">
                <a:effectLst/>
                <a:latin typeface="Helvetica" pitchFamily="2" charset="0"/>
              </a:rPr>
              <a:t> as res </a:t>
            </a:r>
            <a:r>
              <a:rPr lang="es-CL" dirty="0" err="1">
                <a:effectLst/>
                <a:latin typeface="Helvetica" pitchFamily="2" charset="0"/>
              </a:rPr>
              <a:t>dolorest</a:t>
            </a:r>
            <a:r>
              <a:rPr lang="es-CL" dirty="0">
                <a:effectLst/>
                <a:latin typeface="Helvetica" pitchFamily="2" charset="0"/>
              </a:rPr>
              <a:t>, </a:t>
            </a:r>
            <a:r>
              <a:rPr lang="es-CL" dirty="0" err="1">
                <a:effectLst/>
                <a:latin typeface="Helvetica" pitchFamily="2" charset="0"/>
              </a:rPr>
              <a:t>aut</a:t>
            </a:r>
            <a:r>
              <a:rPr lang="es-CL" dirty="0">
                <a:effectLst/>
                <a:latin typeface="Helvetica" pitchFamily="2" charset="0"/>
              </a:rPr>
              <a:t> </a:t>
            </a:r>
            <a:r>
              <a:rPr lang="es-CL" dirty="0" err="1">
                <a:effectLst/>
                <a:latin typeface="Helvetica" pitchFamily="2" charset="0"/>
              </a:rPr>
              <a:t>laut</a:t>
            </a:r>
            <a:endParaRPr lang="es-CL" dirty="0">
              <a:effectLst/>
              <a:latin typeface="Helvetica" pitchFamily="2" charset="0"/>
            </a:endParaRPr>
          </a:p>
        </p:txBody>
      </p:sp>
      <p:grpSp>
        <p:nvGrpSpPr>
          <p:cNvPr id="2" name="Grupo 15">
            <a:extLst>
              <a:ext uri="{FF2B5EF4-FFF2-40B4-BE49-F238E27FC236}">
                <a16:creationId xmlns:a16="http://schemas.microsoft.com/office/drawing/2014/main" id="{79891F43-660D-322B-8FE9-A18DD06F423C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362281" y="246304"/>
            <a:ext cx="1550858" cy="351000"/>
            <a:chOff x="628570" y="328406"/>
            <a:chExt cx="3283863" cy="743225"/>
          </a:xfrm>
        </p:grpSpPr>
        <p:pic>
          <p:nvPicPr>
            <p:cNvPr id="5" name="Imagen 13">
              <a:extLst>
                <a:ext uri="{FF2B5EF4-FFF2-40B4-BE49-F238E27FC236}">
                  <a16:creationId xmlns:a16="http://schemas.microsoft.com/office/drawing/2014/main" id="{2C147187-5285-7EED-B42C-65356A2BD10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28570" y="328406"/>
              <a:ext cx="3283863" cy="743225"/>
            </a:xfrm>
            <a:prstGeom prst="rect">
              <a:avLst/>
            </a:prstGeom>
          </p:spPr>
        </p:pic>
        <p:sp>
          <p:nvSpPr>
            <p:cNvPr id="7" name="Rectángulo 9">
              <a:extLst>
                <a:ext uri="{FF2B5EF4-FFF2-40B4-BE49-F238E27FC236}">
                  <a16:creationId xmlns:a16="http://schemas.microsoft.com/office/drawing/2014/main" id="{210211CB-ADC0-222A-5D69-F5ACFEED43FA}"/>
                </a:ext>
              </a:extLst>
            </p:cNvPr>
            <p:cNvSpPr/>
            <p:nvPr userDrawn="1"/>
          </p:nvSpPr>
          <p:spPr>
            <a:xfrm>
              <a:off x="628570" y="328407"/>
              <a:ext cx="3283863" cy="74322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sz="1050">
                <a:latin typeface="MADE TOMMY" panose="02000503000000020004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74793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 texto +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ADD3816F-2E2A-7A88-A56D-2BA451BBD3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28" y="1369218"/>
            <a:ext cx="2557522" cy="3263504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ADE TOMMY" panose="02000503000000020004" pitchFamily="2" charset="77"/>
              </a:defRPr>
            </a:lvl1pPr>
            <a:lvl2pPr>
              <a:defRPr b="0" i="0">
                <a:latin typeface="MADE TOMMY" panose="02000503000000020004" pitchFamily="2" charset="77"/>
              </a:defRPr>
            </a:lvl2pPr>
            <a:lvl3pPr>
              <a:defRPr b="0" i="0">
                <a:latin typeface="MADE TOMMY" panose="02000503000000020004" pitchFamily="2" charset="77"/>
              </a:defRPr>
            </a:lvl3pPr>
            <a:lvl4pPr>
              <a:defRPr b="0" i="0">
                <a:latin typeface="MADE TOMMY" panose="02000503000000020004" pitchFamily="2" charset="77"/>
              </a:defRPr>
            </a:lvl4pPr>
            <a:lvl5pPr>
              <a:defRPr b="0" i="0">
                <a:latin typeface="MADE TOMMY" panose="02000503000000020004" pitchFamily="2" charset="77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61E2331-2EE5-C878-2C91-B913007F56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0000"/>
          </a:blip>
          <a:stretch>
            <a:fillRect/>
          </a:stretch>
        </p:blipFill>
        <p:spPr>
          <a:xfrm rot="16200000">
            <a:off x="6145796" y="2145296"/>
            <a:ext cx="5143500" cy="852909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1954261A-AFDF-033B-7D64-55B69345DC2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t="16067" b="819"/>
          <a:stretch/>
        </p:blipFill>
        <p:spPr>
          <a:xfrm>
            <a:off x="3242510" y="1369218"/>
            <a:ext cx="4877130" cy="3263504"/>
          </a:xfrm>
          <a:prstGeom prst="rect">
            <a:avLst/>
          </a:prstGeom>
        </p:spPr>
      </p:pic>
      <p:grpSp>
        <p:nvGrpSpPr>
          <p:cNvPr id="15" name="Grupo 15">
            <a:extLst>
              <a:ext uri="{FF2B5EF4-FFF2-40B4-BE49-F238E27FC236}">
                <a16:creationId xmlns:a16="http://schemas.microsoft.com/office/drawing/2014/main" id="{852157DD-38B4-9207-CBB1-9C53BC99B60C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362281" y="246304"/>
            <a:ext cx="1550858" cy="351000"/>
            <a:chOff x="628570" y="328406"/>
            <a:chExt cx="3283863" cy="743225"/>
          </a:xfrm>
        </p:grpSpPr>
        <p:pic>
          <p:nvPicPr>
            <p:cNvPr id="16" name="Imagen 13">
              <a:extLst>
                <a:ext uri="{FF2B5EF4-FFF2-40B4-BE49-F238E27FC236}">
                  <a16:creationId xmlns:a16="http://schemas.microsoft.com/office/drawing/2014/main" id="{BDA4253C-E581-4803-D9E1-A1D30BC25CE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628570" y="328406"/>
              <a:ext cx="3283863" cy="743225"/>
            </a:xfrm>
            <a:prstGeom prst="rect">
              <a:avLst/>
            </a:prstGeom>
          </p:spPr>
        </p:pic>
        <p:sp>
          <p:nvSpPr>
            <p:cNvPr id="17" name="Rectángulo 9">
              <a:extLst>
                <a:ext uri="{FF2B5EF4-FFF2-40B4-BE49-F238E27FC236}">
                  <a16:creationId xmlns:a16="http://schemas.microsoft.com/office/drawing/2014/main" id="{40D7D7AA-4B71-8327-C62C-F93E593F7EF0}"/>
                </a:ext>
              </a:extLst>
            </p:cNvPr>
            <p:cNvSpPr/>
            <p:nvPr userDrawn="1"/>
          </p:nvSpPr>
          <p:spPr>
            <a:xfrm>
              <a:off x="628570" y="328407"/>
              <a:ext cx="3283863" cy="74322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sz="1050">
                <a:latin typeface="MADE TOMMY" panose="02000503000000020004" pitchFamily="2" charset="77"/>
              </a:endParaRPr>
            </a:p>
          </p:txBody>
        </p:sp>
      </p:grpSp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5EC93CC-D99B-277E-A878-FED9BD763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0031" y="246304"/>
            <a:ext cx="6184169" cy="35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1800" b="1" i="0">
                <a:latin typeface="MADE TOMMY" panose="02000503000000020004" pitchFamily="2" charset="77"/>
              </a:defRPr>
            </a:lvl1pPr>
          </a:lstStyle>
          <a:p>
            <a:r>
              <a:rPr lang="es-MX" dirty="0"/>
              <a:t>Haz clic para modificar el estilo de título del patrón</a:t>
            </a:r>
            <a:endParaRPr lang="es-CL" dirty="0"/>
          </a:p>
        </p:txBody>
      </p:sp>
      <p:sp>
        <p:nvSpPr>
          <p:cNvPr id="3" name="Rectángulo 1">
            <a:extLst>
              <a:ext uri="{FF2B5EF4-FFF2-40B4-BE49-F238E27FC236}">
                <a16:creationId xmlns:a16="http://schemas.microsoft.com/office/drawing/2014/main" id="{E3EE7F28-F66A-4435-49EE-66C079412680}"/>
              </a:ext>
            </a:extLst>
          </p:cNvPr>
          <p:cNvSpPr/>
          <p:nvPr userDrawn="1"/>
        </p:nvSpPr>
        <p:spPr>
          <a:xfrm>
            <a:off x="0" y="4941094"/>
            <a:ext cx="8291091" cy="202406"/>
          </a:xfrm>
          <a:prstGeom prst="rect">
            <a:avLst/>
          </a:prstGeom>
          <a:solidFill>
            <a:srgbClr val="00AF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>
              <a:latin typeface="MADE TOMMY" panose="02000503000000020004" pitchFamily="2" charset="77"/>
            </a:endParaRP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534F4F0-1449-C3ED-40DC-8ACBB1F51FD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57119" y="4976230"/>
            <a:ext cx="2614289" cy="140375"/>
          </a:xfrm>
          <a:prstGeom prst="rect">
            <a:avLst/>
          </a:prstGeom>
        </p:spPr>
        <p:txBody>
          <a:bodyPr anchor="ctr"/>
          <a:lstStyle>
            <a:lvl1pPr algn="r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n-US"/>
              <a:t>[FECHA]</a:t>
            </a:r>
            <a:endParaRPr lang="es-CL" dirty="0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5F981904-BADA-5D80-E08D-01BF50051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468300" y="4976233"/>
            <a:ext cx="725900" cy="140375"/>
          </a:xfrm>
          <a:prstGeom prst="rect">
            <a:avLst/>
          </a:prstGeom>
        </p:spPr>
        <p:txBody>
          <a:bodyPr anchor="ctr"/>
          <a:lstStyle>
            <a:lvl1pPr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fld id="{A6915FAE-EC01-BA4D-9BBB-DE602F6C29A9}" type="slidenum">
              <a:rPr lang="es-CL" smtClean="0"/>
              <a:pPr/>
              <a:t>‹#›</a:t>
            </a:fld>
            <a:endParaRPr lang="es-CL" dirty="0"/>
          </a:p>
        </p:txBody>
      </p:sp>
      <p:sp>
        <p:nvSpPr>
          <p:cNvPr id="13" name="Marcador de pie de página 4">
            <a:extLst>
              <a:ext uri="{FF2B5EF4-FFF2-40B4-BE49-F238E27FC236}">
                <a16:creationId xmlns:a16="http://schemas.microsoft.com/office/drawing/2014/main" id="{BA130943-D8A4-2A50-6B13-9230C78B1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2281" y="4976230"/>
            <a:ext cx="4297946" cy="140375"/>
          </a:xfrm>
          <a:prstGeom prst="rect">
            <a:avLst/>
          </a:prstGeom>
        </p:spPr>
        <p:txBody>
          <a:bodyPr anchor="ctr"/>
          <a:lstStyle>
            <a:lvl1pPr algn="l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s-CL"/>
              <a:t>[PIE DE PAGINA]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156130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7E97DCD9-D3D4-5686-2B00-0D022799EEF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0000"/>
          </a:blip>
          <a:stretch>
            <a:fillRect/>
          </a:stretch>
        </p:blipFill>
        <p:spPr>
          <a:xfrm rot="16200000">
            <a:off x="6145796" y="2145296"/>
            <a:ext cx="5143500" cy="852909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F081E88C-3ACC-7640-6EE5-64A69909FDBF}"/>
              </a:ext>
            </a:extLst>
          </p:cNvPr>
          <p:cNvSpPr/>
          <p:nvPr userDrawn="1"/>
        </p:nvSpPr>
        <p:spPr>
          <a:xfrm>
            <a:off x="362281" y="1132514"/>
            <a:ext cx="7707308" cy="350020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>
              <a:latin typeface="MADE TOMMY" panose="02000503000000020004" pitchFamily="2" charset="77"/>
            </a:endParaRPr>
          </a:p>
        </p:txBody>
      </p:sp>
      <p:grpSp>
        <p:nvGrpSpPr>
          <p:cNvPr id="14" name="Grupo 15">
            <a:extLst>
              <a:ext uri="{FF2B5EF4-FFF2-40B4-BE49-F238E27FC236}">
                <a16:creationId xmlns:a16="http://schemas.microsoft.com/office/drawing/2014/main" id="{C06BE868-E037-95FB-91C1-D4B817B45E84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362281" y="246304"/>
            <a:ext cx="1550858" cy="351000"/>
            <a:chOff x="628570" y="328406"/>
            <a:chExt cx="3283863" cy="743225"/>
          </a:xfrm>
        </p:grpSpPr>
        <p:pic>
          <p:nvPicPr>
            <p:cNvPr id="15" name="Imagen 13">
              <a:extLst>
                <a:ext uri="{FF2B5EF4-FFF2-40B4-BE49-F238E27FC236}">
                  <a16:creationId xmlns:a16="http://schemas.microsoft.com/office/drawing/2014/main" id="{4B32F493-0033-2990-9FE1-5EE226370D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28570" y="328406"/>
              <a:ext cx="3283863" cy="743225"/>
            </a:xfrm>
            <a:prstGeom prst="rect">
              <a:avLst/>
            </a:prstGeom>
          </p:spPr>
        </p:pic>
        <p:sp>
          <p:nvSpPr>
            <p:cNvPr id="16" name="Rectángulo 9">
              <a:extLst>
                <a:ext uri="{FF2B5EF4-FFF2-40B4-BE49-F238E27FC236}">
                  <a16:creationId xmlns:a16="http://schemas.microsoft.com/office/drawing/2014/main" id="{5E4755F3-21E9-7A00-15BF-429CA562755D}"/>
                </a:ext>
              </a:extLst>
            </p:cNvPr>
            <p:cNvSpPr/>
            <p:nvPr userDrawn="1"/>
          </p:nvSpPr>
          <p:spPr>
            <a:xfrm>
              <a:off x="628570" y="328407"/>
              <a:ext cx="3283863" cy="74322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sz="1050">
                <a:latin typeface="MADE TOMMY" panose="02000503000000020004" pitchFamily="2" charset="77"/>
              </a:endParaRPr>
            </a:p>
          </p:txBody>
        </p:sp>
      </p:grpSp>
      <p:sp>
        <p:nvSpPr>
          <p:cNvPr id="3" name="Marcador de título 1">
            <a:extLst>
              <a:ext uri="{FF2B5EF4-FFF2-40B4-BE49-F238E27FC236}">
                <a16:creationId xmlns:a16="http://schemas.microsoft.com/office/drawing/2014/main" id="{97D732FE-26AF-8760-9409-CA6AEA3E7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0031" y="246304"/>
            <a:ext cx="6184169" cy="35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1800" b="0" i="0">
                <a:latin typeface="MADE TOMMY" panose="02000503000000020004" pitchFamily="2" charset="77"/>
              </a:defRPr>
            </a:lvl1pPr>
          </a:lstStyle>
          <a:p>
            <a:r>
              <a:rPr lang="es-MX" dirty="0"/>
              <a:t>Haz clic para modificar el estilo de título del patrón</a:t>
            </a:r>
            <a:endParaRPr lang="es-CL" dirty="0"/>
          </a:p>
        </p:txBody>
      </p:sp>
      <p:sp>
        <p:nvSpPr>
          <p:cNvPr id="5" name="Rectángulo 1">
            <a:extLst>
              <a:ext uri="{FF2B5EF4-FFF2-40B4-BE49-F238E27FC236}">
                <a16:creationId xmlns:a16="http://schemas.microsoft.com/office/drawing/2014/main" id="{8D629572-78EE-E985-0239-49A203CACB08}"/>
              </a:ext>
            </a:extLst>
          </p:cNvPr>
          <p:cNvSpPr/>
          <p:nvPr userDrawn="1"/>
        </p:nvSpPr>
        <p:spPr>
          <a:xfrm>
            <a:off x="0" y="4941094"/>
            <a:ext cx="8291091" cy="202406"/>
          </a:xfrm>
          <a:prstGeom prst="rect">
            <a:avLst/>
          </a:prstGeom>
          <a:solidFill>
            <a:srgbClr val="00AF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>
              <a:latin typeface="MADE TOMMY" panose="02000503000000020004" pitchFamily="2" charset="77"/>
            </a:endParaRPr>
          </a:p>
        </p:txBody>
      </p:sp>
      <p:sp>
        <p:nvSpPr>
          <p:cNvPr id="6" name="Marcador de fecha 3">
            <a:extLst>
              <a:ext uri="{FF2B5EF4-FFF2-40B4-BE49-F238E27FC236}">
                <a16:creationId xmlns:a16="http://schemas.microsoft.com/office/drawing/2014/main" id="{E1B1EB14-15F7-EA39-B71C-2390F3C2485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57119" y="4976230"/>
            <a:ext cx="2614289" cy="140375"/>
          </a:xfrm>
          <a:prstGeom prst="rect">
            <a:avLst/>
          </a:prstGeom>
        </p:spPr>
        <p:txBody>
          <a:bodyPr anchor="ctr"/>
          <a:lstStyle>
            <a:lvl1pPr algn="r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n-US"/>
              <a:t>[FECHA]</a:t>
            </a:r>
            <a:endParaRPr lang="es-CL" dirty="0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7F1304BB-29E0-E76D-08CD-8F74E3097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468300" y="4976233"/>
            <a:ext cx="725900" cy="140375"/>
          </a:xfrm>
          <a:prstGeom prst="rect">
            <a:avLst/>
          </a:prstGeom>
        </p:spPr>
        <p:txBody>
          <a:bodyPr anchor="ctr"/>
          <a:lstStyle>
            <a:lvl1pPr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fld id="{A6915FAE-EC01-BA4D-9BBB-DE602F6C29A9}" type="slidenum">
              <a:rPr lang="es-CL" smtClean="0"/>
              <a:pPr/>
              <a:t>‹#›</a:t>
            </a:fld>
            <a:endParaRPr lang="es-CL" dirty="0"/>
          </a:p>
        </p:txBody>
      </p:sp>
      <p:sp>
        <p:nvSpPr>
          <p:cNvPr id="12" name="Marcador de pie de página 4">
            <a:extLst>
              <a:ext uri="{FF2B5EF4-FFF2-40B4-BE49-F238E27FC236}">
                <a16:creationId xmlns:a16="http://schemas.microsoft.com/office/drawing/2014/main" id="{D7F8EEAD-0903-8EC6-1A74-881CBE61B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2281" y="4976230"/>
            <a:ext cx="4297946" cy="140375"/>
          </a:xfrm>
          <a:prstGeom prst="rect">
            <a:avLst/>
          </a:prstGeom>
        </p:spPr>
        <p:txBody>
          <a:bodyPr anchor="ctr"/>
          <a:lstStyle>
            <a:lvl1pPr algn="l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s-CL"/>
              <a:t>[PIE DE PAGINA]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701009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 final se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4DFF404F-D6BD-A41F-E4B0-D37DC73899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7298"/>
            <a:ext cx="9143999" cy="4983527"/>
          </a:xfrm>
          <a:prstGeom prst="rect">
            <a:avLst/>
          </a:prstGeom>
        </p:spPr>
      </p:pic>
      <p:grpSp>
        <p:nvGrpSpPr>
          <p:cNvPr id="6" name="Grupo 15">
            <a:extLst>
              <a:ext uri="{FF2B5EF4-FFF2-40B4-BE49-F238E27FC236}">
                <a16:creationId xmlns:a16="http://schemas.microsoft.com/office/drawing/2014/main" id="{978EEBA1-F358-570D-82C0-B25E6E9B4298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362281" y="246304"/>
            <a:ext cx="1550858" cy="351000"/>
            <a:chOff x="628570" y="328406"/>
            <a:chExt cx="3283863" cy="743225"/>
          </a:xfrm>
        </p:grpSpPr>
        <p:pic>
          <p:nvPicPr>
            <p:cNvPr id="7" name="Imagen 13">
              <a:extLst>
                <a:ext uri="{FF2B5EF4-FFF2-40B4-BE49-F238E27FC236}">
                  <a16:creationId xmlns:a16="http://schemas.microsoft.com/office/drawing/2014/main" id="{36215477-E424-2E53-A031-A60C0BBDC73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28570" y="328406"/>
              <a:ext cx="3283863" cy="743225"/>
            </a:xfrm>
            <a:prstGeom prst="rect">
              <a:avLst/>
            </a:prstGeom>
          </p:spPr>
        </p:pic>
        <p:sp>
          <p:nvSpPr>
            <p:cNvPr id="9" name="Rectángulo 9">
              <a:extLst>
                <a:ext uri="{FF2B5EF4-FFF2-40B4-BE49-F238E27FC236}">
                  <a16:creationId xmlns:a16="http://schemas.microsoft.com/office/drawing/2014/main" id="{4C300D6B-10C4-2DF5-C2ED-84B4C03D5BDC}"/>
                </a:ext>
              </a:extLst>
            </p:cNvPr>
            <p:cNvSpPr/>
            <p:nvPr userDrawn="1"/>
          </p:nvSpPr>
          <p:spPr>
            <a:xfrm>
              <a:off x="628570" y="328407"/>
              <a:ext cx="3283863" cy="74322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sz="1050">
                <a:latin typeface="MADE TOMMY" panose="02000503000000020004" pitchFamily="2" charset="77"/>
              </a:endParaRPr>
            </a:p>
          </p:txBody>
        </p:sp>
      </p:grpSp>
      <p:sp>
        <p:nvSpPr>
          <p:cNvPr id="3" name="Rectángulo 1">
            <a:extLst>
              <a:ext uri="{FF2B5EF4-FFF2-40B4-BE49-F238E27FC236}">
                <a16:creationId xmlns:a16="http://schemas.microsoft.com/office/drawing/2014/main" id="{411A1881-80D2-5137-D67E-C6351F8ECA27}"/>
              </a:ext>
            </a:extLst>
          </p:cNvPr>
          <p:cNvSpPr/>
          <p:nvPr userDrawn="1"/>
        </p:nvSpPr>
        <p:spPr>
          <a:xfrm>
            <a:off x="-1" y="4941094"/>
            <a:ext cx="9144000" cy="202406"/>
          </a:xfrm>
          <a:prstGeom prst="rect">
            <a:avLst/>
          </a:prstGeom>
          <a:solidFill>
            <a:srgbClr val="00AF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>
              <a:latin typeface="MADE TOMMY" panose="02000503000000020004" pitchFamily="2" charset="77"/>
            </a:endParaRPr>
          </a:p>
        </p:txBody>
      </p:sp>
      <p:sp>
        <p:nvSpPr>
          <p:cNvPr id="11" name="Rectángulo 1">
            <a:extLst>
              <a:ext uri="{FF2B5EF4-FFF2-40B4-BE49-F238E27FC236}">
                <a16:creationId xmlns:a16="http://schemas.microsoft.com/office/drawing/2014/main" id="{D219BC0C-66AF-1D99-196C-A7534DFF186D}"/>
              </a:ext>
            </a:extLst>
          </p:cNvPr>
          <p:cNvSpPr/>
          <p:nvPr userDrawn="1"/>
        </p:nvSpPr>
        <p:spPr>
          <a:xfrm>
            <a:off x="0" y="4941094"/>
            <a:ext cx="8291091" cy="202406"/>
          </a:xfrm>
          <a:prstGeom prst="rect">
            <a:avLst/>
          </a:prstGeom>
          <a:solidFill>
            <a:srgbClr val="00AF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>
              <a:latin typeface="MADE TOMMY" panose="02000503000000020004" pitchFamily="2" charset="77"/>
            </a:endParaRPr>
          </a:p>
        </p:txBody>
      </p:sp>
      <p:sp>
        <p:nvSpPr>
          <p:cNvPr id="12" name="Marcador de fecha 3">
            <a:extLst>
              <a:ext uri="{FF2B5EF4-FFF2-40B4-BE49-F238E27FC236}">
                <a16:creationId xmlns:a16="http://schemas.microsoft.com/office/drawing/2014/main" id="{66BBD225-297F-8048-DE81-AF94B869B6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57119" y="4976230"/>
            <a:ext cx="2614289" cy="140375"/>
          </a:xfrm>
          <a:prstGeom prst="rect">
            <a:avLst/>
          </a:prstGeom>
        </p:spPr>
        <p:txBody>
          <a:bodyPr anchor="ctr"/>
          <a:lstStyle>
            <a:lvl1pPr algn="r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n-US"/>
              <a:t>[FECHA]</a:t>
            </a:r>
            <a:endParaRPr lang="es-CL" dirty="0"/>
          </a:p>
        </p:txBody>
      </p:sp>
      <p:sp>
        <p:nvSpPr>
          <p:cNvPr id="13" name="Marcador de número de diapositiva 5">
            <a:extLst>
              <a:ext uri="{FF2B5EF4-FFF2-40B4-BE49-F238E27FC236}">
                <a16:creationId xmlns:a16="http://schemas.microsoft.com/office/drawing/2014/main" id="{8AD890B3-DAAE-47E6-5F4E-69D5D4D03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468300" y="4976233"/>
            <a:ext cx="725900" cy="140375"/>
          </a:xfrm>
          <a:prstGeom prst="rect">
            <a:avLst/>
          </a:prstGeom>
        </p:spPr>
        <p:txBody>
          <a:bodyPr anchor="ctr"/>
          <a:lstStyle>
            <a:lvl1pPr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fld id="{A6915FAE-EC01-BA4D-9BBB-DE602F6C29A9}" type="slidenum">
              <a:rPr lang="es-CL" smtClean="0"/>
              <a:pPr/>
              <a:t>‹#›</a:t>
            </a:fld>
            <a:endParaRPr lang="es-CL" dirty="0"/>
          </a:p>
        </p:txBody>
      </p:sp>
      <p:sp>
        <p:nvSpPr>
          <p:cNvPr id="14" name="Marcador de pie de página 4">
            <a:extLst>
              <a:ext uri="{FF2B5EF4-FFF2-40B4-BE49-F238E27FC236}">
                <a16:creationId xmlns:a16="http://schemas.microsoft.com/office/drawing/2014/main" id="{0CC03B71-7B54-ED43-1EF8-D19200E9F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2281" y="4976230"/>
            <a:ext cx="4297946" cy="140375"/>
          </a:xfrm>
          <a:prstGeom prst="rect">
            <a:avLst/>
          </a:prstGeom>
        </p:spPr>
        <p:txBody>
          <a:bodyPr anchor="ctr"/>
          <a:lstStyle>
            <a:lvl1pPr algn="l">
              <a:defRPr b="0" i="0">
                <a:solidFill>
                  <a:schemeClr val="bg1"/>
                </a:solidFill>
                <a:latin typeface="MADE TOMMY" panose="02000503000000020004" pitchFamily="2" charset="77"/>
              </a:defRPr>
            </a:lvl1pPr>
          </a:lstStyle>
          <a:p>
            <a:r>
              <a:rPr lang="es-CL"/>
              <a:t>[PIE DE PAGINA]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4789670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 cierr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>
            <a:extLst>
              <a:ext uri="{FF2B5EF4-FFF2-40B4-BE49-F238E27FC236}">
                <a16:creationId xmlns:a16="http://schemas.microsoft.com/office/drawing/2014/main" id="{660B6153-1BD7-A0F7-2BE1-B1FC04EE2D2F}"/>
              </a:ext>
            </a:extLst>
          </p:cNvPr>
          <p:cNvGrpSpPr/>
          <p:nvPr userDrawn="1"/>
        </p:nvGrpSpPr>
        <p:grpSpPr>
          <a:xfrm>
            <a:off x="3340552" y="2295453"/>
            <a:ext cx="2462897" cy="557419"/>
            <a:chOff x="628570" y="328406"/>
            <a:chExt cx="3283863" cy="743225"/>
          </a:xfrm>
        </p:grpSpPr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C7A5331D-F11A-503F-9D37-A69A5F3FF75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628570" y="328406"/>
              <a:ext cx="3283863" cy="743225"/>
            </a:xfrm>
            <a:prstGeom prst="rect">
              <a:avLst/>
            </a:prstGeom>
          </p:spPr>
        </p:pic>
        <p:sp>
          <p:nvSpPr>
            <p:cNvPr id="10" name="Rectángulo 9">
              <a:extLst>
                <a:ext uri="{FF2B5EF4-FFF2-40B4-BE49-F238E27FC236}">
                  <a16:creationId xmlns:a16="http://schemas.microsoft.com/office/drawing/2014/main" id="{6C21783D-FFA7-2944-F4A5-C0612C05ECA8}"/>
                </a:ext>
              </a:extLst>
            </p:cNvPr>
            <p:cNvSpPr/>
            <p:nvPr userDrawn="1"/>
          </p:nvSpPr>
          <p:spPr>
            <a:xfrm>
              <a:off x="628570" y="328407"/>
              <a:ext cx="3283863" cy="74322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sz="1050">
                <a:latin typeface="MADE TOMMY" panose="02000503000000020004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7169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oleObject" Target="../embeddings/oleObject1.bin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160351D4-1CC6-2000-E24E-A41385394F8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8"/>
            </p:custDataLst>
            <p:extLst>
              <p:ext uri="{D42A27DB-BD31-4B8C-83A1-F6EECF244321}">
                <p14:modId xmlns:p14="http://schemas.microsoft.com/office/powerpoint/2010/main" val="179770549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a de think-cell" r:id="rId19" imgW="395" imgH="394" progId="TCLayout.ActiveDocument.1">
                  <p:embed/>
                </p:oleObj>
              </mc:Choice>
              <mc:Fallback>
                <p:oleObj name="Diapositiva de think-cell" r:id="rId19" imgW="395" imgH="394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160351D4-1CC6-2000-E24E-A41385394F8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8218612-4086-ED98-19A2-FED4B935F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0030" y="211950"/>
            <a:ext cx="6348098" cy="4062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 dirty="0"/>
              <a:t>Haz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0FC378A-96F9-281B-B181-9AE3EC6C88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2281" y="843609"/>
            <a:ext cx="7995847" cy="38291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7" name="Rectángulo 5">
            <a:extLst>
              <a:ext uri="{FF2B5EF4-FFF2-40B4-BE49-F238E27FC236}">
                <a16:creationId xmlns:a16="http://schemas.microsoft.com/office/drawing/2014/main" id="{ECB462FC-1B93-A6D8-B03B-428FAD92CC58}"/>
              </a:ext>
            </a:extLst>
          </p:cNvPr>
          <p:cNvSpPr/>
          <p:nvPr userDrawn="1"/>
        </p:nvSpPr>
        <p:spPr>
          <a:xfrm rot="5400000">
            <a:off x="-564678" y="126190"/>
            <a:ext cx="406220" cy="514177"/>
          </a:xfrm>
          <a:prstGeom prst="rect">
            <a:avLst/>
          </a:prstGeom>
          <a:solidFill>
            <a:srgbClr val="00B1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 b="0" i="0" dirty="0">
              <a:latin typeface="MADE TOMMY" panose="02000503000000020004" pitchFamily="2" charset="77"/>
              <a:cs typeface="Arial" panose="020B0604020202020204" pitchFamily="34" charset="0"/>
            </a:endParaRPr>
          </a:p>
        </p:txBody>
      </p:sp>
      <p:sp>
        <p:nvSpPr>
          <p:cNvPr id="8" name="Rectángulo 6">
            <a:extLst>
              <a:ext uri="{FF2B5EF4-FFF2-40B4-BE49-F238E27FC236}">
                <a16:creationId xmlns:a16="http://schemas.microsoft.com/office/drawing/2014/main" id="{2579166B-08B4-607B-6AEA-009422C72031}"/>
              </a:ext>
            </a:extLst>
          </p:cNvPr>
          <p:cNvSpPr/>
          <p:nvPr userDrawn="1"/>
        </p:nvSpPr>
        <p:spPr>
          <a:xfrm rot="5400000">
            <a:off x="-565293" y="536072"/>
            <a:ext cx="406220" cy="514177"/>
          </a:xfrm>
          <a:prstGeom prst="rect">
            <a:avLst/>
          </a:prstGeom>
          <a:solidFill>
            <a:srgbClr val="339F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 b="0" i="0" dirty="0">
              <a:latin typeface="MADE TOMMY" panose="02000503000000020004" pitchFamily="2" charset="77"/>
              <a:cs typeface="Arial" panose="020B0604020202020204" pitchFamily="34" charset="0"/>
            </a:endParaRPr>
          </a:p>
        </p:txBody>
      </p:sp>
      <p:sp>
        <p:nvSpPr>
          <p:cNvPr id="9" name="Rectángulo 10">
            <a:extLst>
              <a:ext uri="{FF2B5EF4-FFF2-40B4-BE49-F238E27FC236}">
                <a16:creationId xmlns:a16="http://schemas.microsoft.com/office/drawing/2014/main" id="{1EC144EA-050C-990F-7189-4D801B5DC949}"/>
              </a:ext>
            </a:extLst>
          </p:cNvPr>
          <p:cNvSpPr/>
          <p:nvPr userDrawn="1"/>
        </p:nvSpPr>
        <p:spPr>
          <a:xfrm rot="5400000">
            <a:off x="-565293" y="949034"/>
            <a:ext cx="406220" cy="514177"/>
          </a:xfrm>
          <a:prstGeom prst="rect">
            <a:avLst/>
          </a:prstGeom>
          <a:solidFill>
            <a:srgbClr val="5D5B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 b="0" i="0" dirty="0">
              <a:latin typeface="MADE TOMMY" panose="02000503000000020004" pitchFamily="2" charset="77"/>
              <a:cs typeface="Arial" panose="020B0604020202020204" pitchFamily="34" charset="0"/>
            </a:endParaRPr>
          </a:p>
        </p:txBody>
      </p:sp>
      <p:sp>
        <p:nvSpPr>
          <p:cNvPr id="10" name="Rectángulo 11">
            <a:extLst>
              <a:ext uri="{FF2B5EF4-FFF2-40B4-BE49-F238E27FC236}">
                <a16:creationId xmlns:a16="http://schemas.microsoft.com/office/drawing/2014/main" id="{4853942F-961E-82F8-3FBA-A17584B312B4}"/>
              </a:ext>
            </a:extLst>
          </p:cNvPr>
          <p:cNvSpPr/>
          <p:nvPr userDrawn="1"/>
        </p:nvSpPr>
        <p:spPr>
          <a:xfrm rot="5400000">
            <a:off x="-565909" y="1361996"/>
            <a:ext cx="406220" cy="514177"/>
          </a:xfrm>
          <a:prstGeom prst="rect">
            <a:avLst/>
          </a:prstGeom>
          <a:solidFill>
            <a:srgbClr val="25C7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 b="0" i="0" dirty="0">
              <a:latin typeface="MADE TOMMY" panose="02000503000000020004" pitchFamily="2" charset="77"/>
              <a:cs typeface="Arial" panose="020B0604020202020204" pitchFamily="34" charset="0"/>
            </a:endParaRPr>
          </a:p>
        </p:txBody>
      </p:sp>
      <p:sp>
        <p:nvSpPr>
          <p:cNvPr id="11" name="Rectángulo 12">
            <a:extLst>
              <a:ext uri="{FF2B5EF4-FFF2-40B4-BE49-F238E27FC236}">
                <a16:creationId xmlns:a16="http://schemas.microsoft.com/office/drawing/2014/main" id="{B438B12E-C08C-B6EE-5343-BB03115F532C}"/>
              </a:ext>
            </a:extLst>
          </p:cNvPr>
          <p:cNvSpPr/>
          <p:nvPr userDrawn="1"/>
        </p:nvSpPr>
        <p:spPr>
          <a:xfrm rot="5400000">
            <a:off x="-564678" y="1774957"/>
            <a:ext cx="406220" cy="51417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 b="0" i="0" dirty="0">
              <a:latin typeface="MADE TOMMY" panose="02000503000000020004" pitchFamily="2" charset="77"/>
              <a:cs typeface="Arial" panose="020B0604020202020204" pitchFamily="34" charset="0"/>
            </a:endParaRPr>
          </a:p>
        </p:txBody>
      </p:sp>
      <p:sp>
        <p:nvSpPr>
          <p:cNvPr id="15" name="Marcador de fecha 3">
            <a:extLst>
              <a:ext uri="{FF2B5EF4-FFF2-40B4-BE49-F238E27FC236}">
                <a16:creationId xmlns:a16="http://schemas.microsoft.com/office/drawing/2014/main" id="{46BC888D-F438-114D-D3EA-284DA528B1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14412" y="4932727"/>
            <a:ext cx="2614289" cy="183878"/>
          </a:xfrm>
          <a:prstGeom prst="rect">
            <a:avLst/>
          </a:prstGeom>
        </p:spPr>
        <p:txBody>
          <a:bodyPr/>
          <a:lstStyle>
            <a:lvl1pPr algn="r">
              <a:defRPr sz="825" b="0" i="0">
                <a:latin typeface="MADE TOMMY" panose="02000503000000020004" pitchFamily="2" charset="77"/>
              </a:defRPr>
            </a:lvl1pPr>
          </a:lstStyle>
          <a:p>
            <a:r>
              <a:rPr lang="en-US" dirty="0"/>
              <a:t>[FECHA]</a:t>
            </a:r>
            <a:endParaRPr lang="es-CL" dirty="0"/>
          </a:p>
        </p:txBody>
      </p:sp>
      <p:sp>
        <p:nvSpPr>
          <p:cNvPr id="16" name="Marcador de número de diapositiva 5">
            <a:extLst>
              <a:ext uri="{FF2B5EF4-FFF2-40B4-BE49-F238E27FC236}">
                <a16:creationId xmlns:a16="http://schemas.microsoft.com/office/drawing/2014/main" id="{C54C40C8-9C91-0975-61D5-3A639BF838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32228" y="4932727"/>
            <a:ext cx="725900" cy="183878"/>
          </a:xfrm>
          <a:prstGeom prst="rect">
            <a:avLst/>
          </a:prstGeom>
        </p:spPr>
        <p:txBody>
          <a:bodyPr/>
          <a:lstStyle>
            <a:lvl1pPr algn="r">
              <a:defRPr sz="825" b="0" i="0">
                <a:latin typeface="MADE TOMMY" panose="02000503000000020004" pitchFamily="2" charset="77"/>
              </a:defRPr>
            </a:lvl1pPr>
          </a:lstStyle>
          <a:p>
            <a:fld id="{A6915FAE-EC01-BA4D-9BBB-DE602F6C29A9}" type="slidenum">
              <a:rPr lang="es-CL" smtClean="0"/>
              <a:pPr/>
              <a:t>‹#›</a:t>
            </a:fld>
            <a:endParaRPr lang="es-CL" dirty="0"/>
          </a:p>
        </p:txBody>
      </p:sp>
      <p:sp>
        <p:nvSpPr>
          <p:cNvPr id="17" name="Marcador de pie de página 4">
            <a:extLst>
              <a:ext uri="{FF2B5EF4-FFF2-40B4-BE49-F238E27FC236}">
                <a16:creationId xmlns:a16="http://schemas.microsoft.com/office/drawing/2014/main" id="{FC71206C-11C4-C832-3ED0-69921E150E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2280" y="4932727"/>
            <a:ext cx="4054505" cy="183878"/>
          </a:xfrm>
          <a:prstGeom prst="rect">
            <a:avLst/>
          </a:prstGeom>
        </p:spPr>
        <p:txBody>
          <a:bodyPr/>
          <a:lstStyle>
            <a:lvl1pPr algn="l">
              <a:defRPr sz="825" b="0" i="0">
                <a:latin typeface="MADE TOMMY" panose="02000503000000020004" pitchFamily="2" charset="77"/>
              </a:defRPr>
            </a:lvl1pPr>
          </a:lstStyle>
          <a:p>
            <a:r>
              <a:rPr lang="es-CL" dirty="0"/>
              <a:t>[PIE DE PAGINA]</a:t>
            </a:r>
          </a:p>
        </p:txBody>
      </p:sp>
    </p:spTree>
    <p:extLst>
      <p:ext uri="{BB962C8B-B14F-4D97-AF65-F5344CB8AC3E}">
        <p14:creationId xmlns:p14="http://schemas.microsoft.com/office/powerpoint/2010/main" val="3041680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1800" b="0" i="0" kern="1200">
          <a:solidFill>
            <a:schemeClr val="tx1"/>
          </a:solidFill>
          <a:latin typeface="MADE TOMMY" panose="02000503000000020004" pitchFamily="2" charset="77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MADE TOMMY" panose="02000503000000020004" pitchFamily="2" charset="77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b="0" i="0" kern="1200">
          <a:solidFill>
            <a:schemeClr val="tx1"/>
          </a:solidFill>
          <a:latin typeface="MADE TOMMY" panose="02000503000000020004" pitchFamily="2" charset="77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100" b="0" i="0" kern="1200">
          <a:solidFill>
            <a:schemeClr val="tx1"/>
          </a:solidFill>
          <a:latin typeface="MADE TOMMY" panose="02000503000000020004" pitchFamily="2" charset="77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050" b="0" i="0" kern="1200">
          <a:solidFill>
            <a:schemeClr val="tx1"/>
          </a:solidFill>
          <a:latin typeface="MADE TOMMY" panose="02000503000000020004" pitchFamily="2" charset="77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050" b="0" i="0" kern="1200">
          <a:solidFill>
            <a:schemeClr val="tx1"/>
          </a:solidFill>
          <a:latin typeface="MADE TOMMY" panose="02000503000000020004" pitchFamily="2" charset="77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3887E3-46F9-DBC9-555F-928C87C6BAD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s-ES_tradnl" sz="3200" b="1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E02A9F-FF0C-72DE-13A4-848F0195FE7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92682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83BF445-7081-949D-CCFA-56C03DE740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B384E6-0C19-23DB-11A4-C97ED492D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[FECHA]</a:t>
            </a:r>
            <a:endParaRPr lang="es-C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B35D55-BAD0-1526-8DDE-0E82BEE08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5FAE-EC01-BA4D-9BBB-DE602F6C29A9}" type="slidenum">
              <a:rPr lang="es-CL" smtClean="0"/>
              <a:pPr/>
              <a:t>2</a:t>
            </a:fld>
            <a:endParaRPr lang="es-CL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B7917F-902A-4A5C-9A95-38DE6D70C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[PIE DE PAGINA]</a:t>
            </a:r>
            <a:endParaRPr lang="es-CL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320E72D1-D7DB-E1B7-2374-C08769FF5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95868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5A5A3C-6FC4-2437-3A9A-45A486D25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[FECHA]</a:t>
            </a:r>
            <a:endParaRPr lang="es-CL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7CF872C-7C70-0EC4-8192-29884879D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5FAE-EC01-BA4D-9BBB-DE602F6C29A9}" type="slidenum">
              <a:rPr lang="es-CL" smtClean="0"/>
              <a:pPr/>
              <a:t>3</a:t>
            </a:fld>
            <a:endParaRPr lang="es-CL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89EC0C-EFD5-14B4-8662-3F7573F3C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[PIE DE PAGINA]</a:t>
            </a:r>
            <a:endParaRPr lang="es-CL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AF96C65-9298-236E-7779-D64CE1103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830685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47FFB8-A72A-F1FA-F825-F2E2DA9DE56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E4FED6-4339-4D84-BD93-F647830BC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[FECHA]</a:t>
            </a:r>
            <a:endParaRPr lang="es-C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5196AC-42CD-4B4D-4465-F0B973098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5FAE-EC01-BA4D-9BBB-DE602F6C29A9}" type="slidenum">
              <a:rPr lang="es-CL" smtClean="0"/>
              <a:pPr/>
              <a:t>4</a:t>
            </a:fld>
            <a:endParaRPr lang="es-CL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A5E93-EBC6-EE65-4707-E23D5F5FC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[PIE DE PAGINA]</a:t>
            </a:r>
            <a:endParaRPr lang="es-CL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B6300BE-30DD-A717-A822-2B020E6A1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337216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9CC14C-AD09-3F77-79CD-B999A59A0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17A280-505B-3797-A364-CD69145D9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[FECHA]</a:t>
            </a:r>
            <a:endParaRPr lang="es-C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589292-51E1-7F2E-A2B2-76B63170D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5FAE-EC01-BA4D-9BBB-DE602F6C29A9}" type="slidenum">
              <a:rPr lang="es-CL" smtClean="0"/>
              <a:pPr/>
              <a:t>5</a:t>
            </a:fld>
            <a:endParaRPr lang="es-CL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2C89F-D2BC-76AA-CF19-F7C102BC9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[PIE DE PAGINA]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1224803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7B6ACE-ADBC-E02F-CC63-8C5B053D7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[FECHA]</a:t>
            </a:r>
            <a:endParaRPr lang="es-CL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37C3C06-9710-32F0-49D6-6B0575924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5FAE-EC01-BA4D-9BBB-DE602F6C29A9}" type="slidenum">
              <a:rPr lang="es-CL" smtClean="0"/>
              <a:pPr/>
              <a:t>6</a:t>
            </a:fld>
            <a:endParaRPr lang="es-CL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BEC307-7698-CAAC-5223-D9CAB4D61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[PIE DE PAGINA]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251872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88A7391-82F5-2892-5C64-A9BA5543E4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34950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78C26DD-CE8A-215A-A2E5-F162788289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9708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554420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UAI Corporativo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lantilla Presentacion PowerPoint Ingenieria-y-Ciencias 2025" id="{D23781C6-4D87-594A-A23B-BE14E668B9BB}" vid="{38829B14-CE51-E74B-B10B-389723AE82E2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3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16F86E4B-E6AA-814E-A2E2-8BB47A39AE99}">
  <we:reference id="wa200006038" version="1.0.0.3" store="en-US" storeType="OMEX"/>
  <we:alternateReferences>
    <we:reference id="wa200006038" version="1.0.0.3" store="" storeType="OMEX"/>
  </we:alternateReferences>
  <we:properties>
    <we:property name="pptx_export_from_biorender" value="false"/>
  </we:properties>
  <we:bindings/>
  <we:snapshot xmlns:r="http://schemas.openxmlformats.org/officeDocument/2006/relationships"/>
  <we:extLst>
    <a:ext xmlns:a="http://schemas.openxmlformats.org/drawingml/2006/main" uri="{0858819E-0033-43BF-8937-05EC82904868}">
      <we:backgroundApp state="1" runtimeId="Taskpane.Url"/>
    </a:ext>
  </we:extLst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25B215F0AD8FA4DB21CE35CDCC5EC1D" ma:contentTypeVersion="12" ma:contentTypeDescription="Create a new document." ma:contentTypeScope="" ma:versionID="caae44af6dcaf4b356b204a71d500e96">
  <xsd:schema xmlns:xsd="http://www.w3.org/2001/XMLSchema" xmlns:xs="http://www.w3.org/2001/XMLSchema" xmlns:p="http://schemas.microsoft.com/office/2006/metadata/properties" xmlns:ns2="1a4d31d1-94c3-4d7a-8eaa-f4eeaf2a9a42" xmlns:ns3="4e643c5b-20a0-49fb-b77a-272bfa5877f3" targetNamespace="http://schemas.microsoft.com/office/2006/metadata/properties" ma:root="true" ma:fieldsID="d52f738db988568f6e5b684e3f5c029d" ns2:_="" ns3:_="">
    <xsd:import namespace="1a4d31d1-94c3-4d7a-8eaa-f4eeaf2a9a42"/>
    <xsd:import namespace="4e643c5b-20a0-49fb-b77a-272bfa5877f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4d31d1-94c3-4d7a-8eaa-f4eeaf2a9a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7909f14-ac44-4fa4-af16-33738d617f2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643c5b-20a0-49fb-b77a-272bfa5877f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a355d8b-2286-4334-937b-5f7a15092243}" ma:internalName="TaxCatchAll" ma:showField="CatchAllData" ma:web="4e643c5b-20a0-49fb-b77a-272bfa5877f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a4d31d1-94c3-4d7a-8eaa-f4eeaf2a9a42">
      <Terms xmlns="http://schemas.microsoft.com/office/infopath/2007/PartnerControls"/>
    </lcf76f155ced4ddcb4097134ff3c332f>
    <TaxCatchAll xmlns="4e643c5b-20a0-49fb-b77a-272bfa5877f3" xsi:nil="true"/>
  </documentManagement>
</p:properties>
</file>

<file path=customXml/itemProps1.xml><?xml version="1.0" encoding="utf-8"?>
<ds:datastoreItem xmlns:ds="http://schemas.openxmlformats.org/officeDocument/2006/customXml" ds:itemID="{D187C253-CD68-4AFF-9241-232C7E11399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2D2531C-4B8E-455C-B9F1-1AF8AA638A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4d31d1-94c3-4d7a-8eaa-f4eeaf2a9a42"/>
    <ds:schemaRef ds:uri="4e643c5b-20a0-49fb-b77a-272bfa5877f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AF0679B-A26C-4370-B0CF-C05C3160A6F7}">
  <ds:schemaRefs>
    <ds:schemaRef ds:uri="http://purl.org/dc/dcmitype/"/>
    <ds:schemaRef ds:uri="4e643c5b-20a0-49fb-b77a-272bfa5877f3"/>
    <ds:schemaRef ds:uri="http://purl.org/dc/elements/1.1/"/>
    <ds:schemaRef ds:uri="http://schemas.openxmlformats.org/package/2006/metadata/core-properties"/>
    <ds:schemaRef ds:uri="1a4d31d1-94c3-4d7a-8eaa-f4eeaf2a9a42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</TotalTime>
  <Words>45</Words>
  <Application>Microsoft Macintosh PowerPoint</Application>
  <PresentationFormat>On-screen Show (16:9)</PresentationFormat>
  <Paragraphs>15</Paragraphs>
  <Slides>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Helvetica</vt:lpstr>
      <vt:lpstr>Arial</vt:lpstr>
      <vt:lpstr>MADE TOMMY</vt:lpstr>
      <vt:lpstr>UAI Corporativo</vt:lpstr>
      <vt:lpstr>Diapositiva de think-cell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Chile’s carbon neutral and electrified future</dc:title>
  <dc:subject/>
  <dc:creator>Irene Magdalena Cereceda Ramos</dc:creator>
  <cp:keywords/>
  <dc:description/>
  <cp:lastModifiedBy>Claudio Seebach</cp:lastModifiedBy>
  <cp:revision>12</cp:revision>
  <dcterms:modified xsi:type="dcterms:W3CDTF">2025-07-30T22:57:17Z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lpwstr>486400.000000000</vt:lpwstr>
  </property>
  <property fmtid="{D5CDD505-2E9C-101B-9397-08002B2CF9AE}" pid="3" name="ComplianceAssetId">
    <vt:lpwstr/>
  </property>
  <property fmtid="{D5CDD505-2E9C-101B-9397-08002B2CF9AE}" pid="4" name="_ExtendedDescription">
    <vt:lpwstr/>
  </property>
  <property fmtid="{D5CDD505-2E9C-101B-9397-08002B2CF9AE}" pid="5" name="_activity">
    <vt:lpwstr>{"FileActivityType":"9","FileActivityTimeStamp":"2024-09-27T13:53:26.863Z","FileActivityUsersOnPage":[{"DisplayName":"Irene Magdalena Cereceda Ramos","Id":"irene.cereceda@uai.cl"}],"FileActivityNavigationId":null}</vt:lpwstr>
  </property>
  <property fmtid="{D5CDD505-2E9C-101B-9397-08002B2CF9AE}" pid="6" name="TriggerFlowInfo">
    <vt:lpwstr/>
  </property>
  <property fmtid="{D5CDD505-2E9C-101B-9397-08002B2CF9AE}" pid="7" name="MediaServiceImageTags">
    <vt:lpwstr/>
  </property>
  <property fmtid="{D5CDD505-2E9C-101B-9397-08002B2CF9AE}" pid="8" name="_SharedFileIndex">
    <vt:lpwstr/>
  </property>
  <property fmtid="{D5CDD505-2E9C-101B-9397-08002B2CF9AE}" pid="9" name="_SourceUrl">
    <vt:lpwstr/>
  </property>
  <property fmtid="{D5CDD505-2E9C-101B-9397-08002B2CF9AE}" pid="10" name="ContentTypeId">
    <vt:lpwstr>0x010100425B215F0AD8FA4DB21CE35CDCC5EC1D</vt:lpwstr>
  </property>
</Properties>
</file>