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"/>
  </p:notesMasterIdLst>
  <p:sldIdLst>
    <p:sldId id="259" r:id="rId2"/>
    <p:sldId id="260" r:id="rId3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3293"/>
    <a:srgbClr val="69187B"/>
    <a:srgbClr val="E9511C"/>
    <a:srgbClr val="1F74D3"/>
    <a:srgbClr val="5697D3"/>
    <a:srgbClr val="8DC04C"/>
    <a:srgbClr val="68187C"/>
    <a:srgbClr val="FDC201"/>
    <a:srgbClr val="00B0D9"/>
    <a:srgbClr val="ED2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83"/>
    <p:restoredTop sz="96121"/>
  </p:normalViewPr>
  <p:slideViewPr>
    <p:cSldViewPr snapToGrid="0" snapToObjects="1">
      <p:cViewPr varScale="1">
        <p:scale>
          <a:sx n="64" d="100"/>
          <a:sy n="64" d="100"/>
        </p:scale>
        <p:origin x="2560" y="176"/>
      </p:cViewPr>
      <p:guideLst>
        <p:guide orient="horz" pos="432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32D4E-612A-844F-BF66-5A97AB2BFF8C}" type="datetimeFigureOut">
              <a:rPr lang="es-ES_tradnl" smtClean="0"/>
              <a:t>11/7/24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4F478-D3C3-7449-BBDB-99EEFC4F8CC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40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8913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656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2403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19645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0413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1138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2052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2071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682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9109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0939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0478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9175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EA300-82CB-154A-A0A3-AB1A08E21969}" type="datetimeFigureOut">
              <a:rPr lang="es-CL" smtClean="0"/>
              <a:t>11-07-24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3875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F9A07F9-86E5-221A-C401-C8D458B57D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634"/>
          <a:stretch/>
        </p:blipFill>
        <p:spPr>
          <a:xfrm>
            <a:off x="0" y="-25527"/>
            <a:ext cx="13716000" cy="7708061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B59C36A5-0253-6831-6C5E-002E6659C39C}"/>
              </a:ext>
            </a:extLst>
          </p:cNvPr>
          <p:cNvSpPr/>
          <p:nvPr/>
        </p:nvSpPr>
        <p:spPr>
          <a:xfrm>
            <a:off x="0" y="-25527"/>
            <a:ext cx="8294370" cy="770806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6973782-00D1-CBBB-F14A-388CCFA849E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604006F-D7AC-C2EB-0C57-968FE1ADAE53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26488A48-C835-3715-B41A-0050FAD3802E}"/>
              </a:ext>
            </a:extLst>
          </p:cNvPr>
          <p:cNvSpPr/>
          <p:nvPr/>
        </p:nvSpPr>
        <p:spPr>
          <a:xfrm flipV="1">
            <a:off x="3789574" y="2912361"/>
            <a:ext cx="2150762" cy="76587"/>
          </a:xfrm>
          <a:prstGeom prst="rect">
            <a:avLst/>
          </a:prstGeom>
          <a:solidFill>
            <a:srgbClr val="0A3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496782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2183797" y="12332652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3094700" y="9428478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0A3293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304" y="8837188"/>
            <a:ext cx="2282467" cy="2155291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654201" y="817520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0A3293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638FBC71-C43F-E633-6EDD-7F8B52A22AA5}"/>
              </a:ext>
            </a:extLst>
          </p:cNvPr>
          <p:cNvSpPr/>
          <p:nvPr/>
        </p:nvSpPr>
        <p:spPr>
          <a:xfrm>
            <a:off x="8794438" y="9393101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0A3293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4B506C7E-0415-8FCA-EE33-7FB5E7DAA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042" y="8801811"/>
            <a:ext cx="2282467" cy="215529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46C5A80-26E6-67C8-CB43-354387D5C3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112" y="11938174"/>
            <a:ext cx="1602685" cy="147169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14226DC-6F75-B329-ED9B-CE92FB1EAE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7128" y="11887885"/>
            <a:ext cx="1327699" cy="157227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0BEDB53-E7D8-06AD-2FCD-69E5D240F7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004" y="627189"/>
            <a:ext cx="5810038" cy="1316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47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874470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1826105" y="12618904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2457143" y="8596377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0A3293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59" y="8347150"/>
            <a:ext cx="1784054" cy="168464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515055" y="787379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0A3293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6A390B3-75CA-2D31-0FC6-2517E29CCA95}"/>
              </a:ext>
            </a:extLst>
          </p:cNvPr>
          <p:cNvSpPr/>
          <p:nvPr/>
        </p:nvSpPr>
        <p:spPr>
          <a:xfrm>
            <a:off x="8370796" y="8631687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0A3293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A46BF9-D1A3-78B4-9C1B-FC37D72BA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812" y="8382460"/>
            <a:ext cx="1784054" cy="168464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8AEF122-4DD6-014F-74C8-B2D347D8C3B7}"/>
              </a:ext>
            </a:extLst>
          </p:cNvPr>
          <p:cNvSpPr/>
          <p:nvPr/>
        </p:nvSpPr>
        <p:spPr>
          <a:xfrm>
            <a:off x="2433039" y="10520065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0A3293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BB9AE0-D8A7-AC01-6B91-F995AA0BC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055" y="10270838"/>
            <a:ext cx="1784054" cy="168464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4B4ABE3-BED0-FF97-B62D-61A47C34D185}"/>
              </a:ext>
            </a:extLst>
          </p:cNvPr>
          <p:cNvSpPr/>
          <p:nvPr/>
        </p:nvSpPr>
        <p:spPr>
          <a:xfrm>
            <a:off x="8346692" y="10555375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0A3293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69CE0BA-9CC1-AE70-7E90-45CDB5214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708" y="10306148"/>
            <a:ext cx="1784054" cy="168464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FCCDECC-CCAF-3828-5AE7-D223DFA64D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634"/>
          <a:stretch/>
        </p:blipFill>
        <p:spPr>
          <a:xfrm>
            <a:off x="0" y="-25527"/>
            <a:ext cx="13716000" cy="7552169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9322EFAA-3D4C-44F7-BDFB-242E3AFDE8B0}"/>
              </a:ext>
            </a:extLst>
          </p:cNvPr>
          <p:cNvSpPr/>
          <p:nvPr/>
        </p:nvSpPr>
        <p:spPr>
          <a:xfrm>
            <a:off x="0" y="-25527"/>
            <a:ext cx="8294370" cy="755216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923248C-B1BB-08CB-2748-5E9802872C36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6160B26-5403-6858-23AA-3BDD1A87E290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80D485D6-384D-907C-C6C0-FAF34945C40A}"/>
              </a:ext>
            </a:extLst>
          </p:cNvPr>
          <p:cNvSpPr/>
          <p:nvPr/>
        </p:nvSpPr>
        <p:spPr>
          <a:xfrm flipV="1">
            <a:off x="3789574" y="2912361"/>
            <a:ext cx="2150762" cy="76587"/>
          </a:xfrm>
          <a:prstGeom prst="rect">
            <a:avLst/>
          </a:prstGeom>
          <a:solidFill>
            <a:srgbClr val="0A3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F906143-E7D4-8E0F-7394-CC1B828C86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021" y="12309928"/>
            <a:ext cx="1452980" cy="133422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F9302F9-93B4-D7DB-6579-EA5FBE6625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8194" y="12438432"/>
            <a:ext cx="1241887" cy="107721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C8A8147D-ECDB-11A5-4454-D3379B98A0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8004" y="627189"/>
            <a:ext cx="5810038" cy="1316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30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4792</TotalTime>
  <Words>74</Words>
  <Application>Microsoft Macintosh PowerPoint</Application>
  <PresentationFormat>Personalizado</PresentationFormat>
  <Paragraphs>30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CHARLA</dc:title>
  <dc:creator>ALEJANDRO ABUADBA TAMBURINI</dc:creator>
  <cp:lastModifiedBy>María Loreto Arévalo Largo</cp:lastModifiedBy>
  <cp:revision>33</cp:revision>
  <dcterms:created xsi:type="dcterms:W3CDTF">2020-04-06T19:19:08Z</dcterms:created>
  <dcterms:modified xsi:type="dcterms:W3CDTF">2024-07-11T19:33:02Z</dcterms:modified>
</cp:coreProperties>
</file>