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BE00"/>
    <a:srgbClr val="C99B00"/>
    <a:srgbClr val="BA9000"/>
    <a:srgbClr val="FCC201"/>
    <a:srgbClr val="0A3293"/>
    <a:srgbClr val="69187B"/>
    <a:srgbClr val="E9511C"/>
    <a:srgbClr val="1F74D3"/>
    <a:srgbClr val="5697D3"/>
    <a:srgbClr val="8DC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>
        <p:scale>
          <a:sx n="92" d="100"/>
          <a:sy n="92" d="100"/>
        </p:scale>
        <p:origin x="1360" y="-2056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13/6/25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E133C04-2F0D-4506-BBA6-9CA1A3BEC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13"/>
            <a:ext cx="13719604" cy="7718391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0" y="11609"/>
            <a:ext cx="8294370" cy="770806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804744" y="2931054"/>
            <a:ext cx="2150762" cy="76587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C4F4876-4BB4-A54D-0CCD-9C28659BC0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348" y="12187380"/>
            <a:ext cx="1099729" cy="112150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03B78F6-6183-5236-ACCA-3FA5B78B29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9066" y="12077034"/>
            <a:ext cx="816631" cy="109973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F1E5848-30AC-5D40-6A3B-519C6296C0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322" y="781360"/>
            <a:ext cx="4889298" cy="110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59637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8347150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87379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63168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12" y="8382460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52006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55" y="10270838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55537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08" y="10306148"/>
            <a:ext cx="1784054" cy="168464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4FA5ECA-2072-0265-3119-45B297C87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13"/>
            <a:ext cx="13719604" cy="7718391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4C2DAE1B-841F-E0B5-6803-FAB75E2E51DE}"/>
              </a:ext>
            </a:extLst>
          </p:cNvPr>
          <p:cNvSpPr/>
          <p:nvPr/>
        </p:nvSpPr>
        <p:spPr>
          <a:xfrm>
            <a:off x="0" y="15243"/>
            <a:ext cx="8294370" cy="770806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0BC9901-2739-8CFC-5C66-97FDD55CECD7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75E60DF-CA86-54BD-7C0C-9A19C69997EB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333865F-F9D9-5306-6281-2D2270AEF2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13" y="12372895"/>
            <a:ext cx="1099729" cy="112150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D9ED0FE-1A84-FFA8-1793-B833D3B05D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2762" y="12372895"/>
            <a:ext cx="1197725" cy="100173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8BEFCD7-D490-1E76-21BD-3388DC79CF5B}"/>
              </a:ext>
            </a:extLst>
          </p:cNvPr>
          <p:cNvSpPr/>
          <p:nvPr/>
        </p:nvSpPr>
        <p:spPr>
          <a:xfrm flipV="1">
            <a:off x="3804744" y="2931054"/>
            <a:ext cx="2150762" cy="76587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4B8C9CD-E5E4-95D7-A56B-B17CBE760D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322" y="781360"/>
            <a:ext cx="4889298" cy="110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4854</TotalTime>
  <Words>73</Words>
  <Application>Microsoft Macintosh PowerPoint</Application>
  <PresentationFormat>Personalizado</PresentationFormat>
  <Paragraphs>30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41</cp:revision>
  <dcterms:created xsi:type="dcterms:W3CDTF">2020-04-06T19:19:08Z</dcterms:created>
  <dcterms:modified xsi:type="dcterms:W3CDTF">2025-06-13T20:34:45Z</dcterms:modified>
</cp:coreProperties>
</file>