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B0DA"/>
    <a:srgbClr val="01AFAA"/>
    <a:srgbClr val="69187B"/>
    <a:srgbClr val="0A3293"/>
    <a:srgbClr val="E9511C"/>
    <a:srgbClr val="1F74D3"/>
    <a:srgbClr val="5697D3"/>
    <a:srgbClr val="8DC04C"/>
    <a:srgbClr val="68187C"/>
    <a:srgbClr val="FDC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4" d="100"/>
          <a:sy n="64" d="100"/>
        </p:scale>
        <p:origin x="2560" y="176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11/7/24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581E57-3539-4F92-1848-E4667D9630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9" b="15235"/>
          <a:stretch/>
        </p:blipFill>
        <p:spPr>
          <a:xfrm>
            <a:off x="-71652" y="0"/>
            <a:ext cx="13758075" cy="7664562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-34825" y="8671"/>
            <a:ext cx="8695334" cy="76645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424040D-F63D-6B4E-0B77-574A63109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04" y="12148399"/>
            <a:ext cx="1176872" cy="11624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99837CB-2F97-CA4C-D0BD-8D8864D4F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000" y="12100019"/>
            <a:ext cx="947606" cy="11246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F9E9E83-02A9-6FC0-3CC7-762FBF7B73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696" y="556765"/>
            <a:ext cx="5246638" cy="118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C915C10-D7FA-4EB8-1281-5CD959BB4D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59" b="15235"/>
          <a:stretch/>
        </p:blipFill>
        <p:spPr>
          <a:xfrm>
            <a:off x="-42075" y="19878"/>
            <a:ext cx="13758075" cy="7428237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48B47347-0B9C-9D42-3579-DDD329B2A304}"/>
              </a:ext>
            </a:extLst>
          </p:cNvPr>
          <p:cNvSpPr/>
          <p:nvPr/>
        </p:nvSpPr>
        <p:spPr>
          <a:xfrm>
            <a:off x="-34825" y="8672"/>
            <a:ext cx="8695334" cy="742823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04C7897-3293-4ACC-D1D3-5F024893779C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AABC776-15E7-4647-461B-1A8F1AC83C3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C9D0CF5-C875-1807-B484-9A9352059152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09CB96B-1EC9-84F9-C6E3-DAA340C55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222" y="12362027"/>
            <a:ext cx="1176872" cy="1162461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37AC903-8ED1-26CD-F0E6-FFDED1D9D9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2762" y="12362027"/>
            <a:ext cx="1128549" cy="10918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D4E43C1-19A0-37EC-0C62-78C289FAE1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696" y="556765"/>
            <a:ext cx="5246638" cy="118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9026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María Loreto Arévalo Largo</cp:lastModifiedBy>
  <cp:revision>38</cp:revision>
  <dcterms:created xsi:type="dcterms:W3CDTF">2020-04-06T19:19:08Z</dcterms:created>
  <dcterms:modified xsi:type="dcterms:W3CDTF">2024-07-11T19:06:50Z</dcterms:modified>
</cp:coreProperties>
</file>