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7A84"/>
    <a:srgbClr val="01AFAA"/>
    <a:srgbClr val="69187B"/>
    <a:srgbClr val="0A3293"/>
    <a:srgbClr val="E9511C"/>
    <a:srgbClr val="1F74D3"/>
    <a:srgbClr val="5697D3"/>
    <a:srgbClr val="8DC04C"/>
    <a:srgbClr val="68187C"/>
    <a:srgbClr val="FDC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3"/>
    <p:restoredTop sz="96121"/>
  </p:normalViewPr>
  <p:slideViewPr>
    <p:cSldViewPr snapToGrid="0" snapToObjects="1">
      <p:cViewPr varScale="1">
        <p:scale>
          <a:sx n="65" d="100"/>
          <a:sy n="65" d="100"/>
        </p:scale>
        <p:origin x="2560" y="240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32D4E-612A-844F-BF66-5A97AB2BFF8C}" type="datetimeFigureOut">
              <a:rPr lang="es-ES_tradnl" smtClean="0"/>
              <a:t>11/7/24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4F478-D3C3-7449-BBDB-99EEFC4F8CC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891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65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403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64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13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13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052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7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682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39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47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917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75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jp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31CF1F4-F445-48B5-7598-AFC27FC4D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289" y="-270"/>
            <a:ext cx="13706072" cy="7709666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B59C36A5-0253-6831-6C5E-002E6659C39C}"/>
              </a:ext>
            </a:extLst>
          </p:cNvPr>
          <p:cNvSpPr/>
          <p:nvPr/>
        </p:nvSpPr>
        <p:spPr>
          <a:xfrm>
            <a:off x="-14289" y="-1"/>
            <a:ext cx="8674798" cy="771623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604006F-D7AC-C2EB-0C57-968FE1ADAE53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26488A48-C835-3715-B41A-0050FAD3802E}"/>
              </a:ext>
            </a:extLst>
          </p:cNvPr>
          <p:cNvSpPr/>
          <p:nvPr/>
        </p:nvSpPr>
        <p:spPr>
          <a:xfrm flipV="1">
            <a:off x="3789574" y="2912361"/>
            <a:ext cx="2150762" cy="76587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4967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2183797" y="123326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3094700" y="94284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04" y="8837188"/>
            <a:ext cx="2282467" cy="2155291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654201" y="81752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B67A8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38FBC71-C43F-E633-6EDD-7F8B52A22AA5}"/>
              </a:ext>
            </a:extLst>
          </p:cNvPr>
          <p:cNvSpPr/>
          <p:nvPr/>
        </p:nvSpPr>
        <p:spPr>
          <a:xfrm>
            <a:off x="8794438" y="93931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B506C7E-0415-8FCA-EE33-7FB5E7DAA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042" y="8801811"/>
            <a:ext cx="2282467" cy="215529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ABE2B07-770A-DD2D-8568-BFF09CE328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995" y="608730"/>
            <a:ext cx="5783519" cy="131014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2D7DD2B-6426-D96D-0211-171D53A036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0108" y="11973369"/>
            <a:ext cx="1025133" cy="126412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FFDC607-DD8A-3D91-4D56-9413E7C367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304" y="12151414"/>
            <a:ext cx="1279562" cy="119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87447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1826105" y="12618904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2457143" y="846091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59" y="8211686"/>
            <a:ext cx="1784054" cy="168464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515055" y="7738327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B67A8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A390B3-75CA-2D31-0FC6-2517E29CCA95}"/>
              </a:ext>
            </a:extLst>
          </p:cNvPr>
          <p:cNvSpPr/>
          <p:nvPr/>
        </p:nvSpPr>
        <p:spPr>
          <a:xfrm>
            <a:off x="8370796" y="849622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A46BF9-D1A3-78B4-9C1B-FC37D72BA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812" y="8246996"/>
            <a:ext cx="1784054" cy="168464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AEF122-4DD6-014F-74C8-B2D347D8C3B7}"/>
              </a:ext>
            </a:extLst>
          </p:cNvPr>
          <p:cNvSpPr/>
          <p:nvPr/>
        </p:nvSpPr>
        <p:spPr>
          <a:xfrm>
            <a:off x="2433039" y="1038460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B9AE0-D8A7-AC01-6B91-F995AA0BC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55" y="10135374"/>
            <a:ext cx="1784054" cy="16846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B4ABE3-BED0-FF97-B62D-61A47C34D185}"/>
              </a:ext>
            </a:extLst>
          </p:cNvPr>
          <p:cNvSpPr/>
          <p:nvPr/>
        </p:nvSpPr>
        <p:spPr>
          <a:xfrm>
            <a:off x="8346692" y="1041991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9CE0BA-9CC1-AE70-7E90-45CDB5214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708" y="10170684"/>
            <a:ext cx="1784054" cy="168464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BCB9AD3-FC75-15DA-95C2-C266F47AA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89" y="-270"/>
            <a:ext cx="13706072" cy="7448385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AE588641-C69D-3254-FDA2-7092B86BF4B3}"/>
              </a:ext>
            </a:extLst>
          </p:cNvPr>
          <p:cNvSpPr/>
          <p:nvPr/>
        </p:nvSpPr>
        <p:spPr>
          <a:xfrm>
            <a:off x="-14290" y="36216"/>
            <a:ext cx="8511289" cy="740480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99C9FE1-6460-33A2-1DC0-B3C6477D6909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1C448B0-F4D5-25FD-3477-D5129DCBC692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0052C896-8BF3-C873-DDC3-DA3ACFAADCC0}"/>
              </a:ext>
            </a:extLst>
          </p:cNvPr>
          <p:cNvSpPr/>
          <p:nvPr/>
        </p:nvSpPr>
        <p:spPr>
          <a:xfrm flipV="1">
            <a:off x="3789574" y="2912361"/>
            <a:ext cx="2150762" cy="76587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70EBD9DB-476D-F91B-3AA6-0FEC45E661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995" y="608730"/>
            <a:ext cx="5783519" cy="131014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E036303-DCEF-1BFE-BFD7-6B82211FFB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1071" y="12408164"/>
            <a:ext cx="1304170" cy="110116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AFCEDA77-D787-549F-BA40-43394ADA62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974" y="12362027"/>
            <a:ext cx="1279562" cy="119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8923</TotalTime>
  <Words>73</Words>
  <Application>Microsoft Macintosh PowerPoint</Application>
  <PresentationFormat>Personalizado</PresentationFormat>
  <Paragraphs>30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CHARLA</dc:title>
  <dc:creator>ALEJANDRO ABUADBA TAMBURINI</dc:creator>
  <cp:lastModifiedBy>Francisca Antonia Sierralta Hahn</cp:lastModifiedBy>
  <cp:revision>38</cp:revision>
  <dcterms:created xsi:type="dcterms:W3CDTF">2020-04-06T19:19:08Z</dcterms:created>
  <dcterms:modified xsi:type="dcterms:W3CDTF">2024-07-11T21:03:14Z</dcterms:modified>
</cp:coreProperties>
</file>