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937"/>
    <a:srgbClr val="0A3293"/>
    <a:srgbClr val="69187B"/>
    <a:srgbClr val="E9511C"/>
    <a:srgbClr val="1F74D3"/>
    <a:srgbClr val="5697D3"/>
    <a:srgbClr val="8DC04C"/>
    <a:srgbClr val="68187C"/>
    <a:srgbClr val="FDC201"/>
    <a:srgbClr val="00B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4" d="100"/>
          <a:sy n="64" d="100"/>
        </p:scale>
        <p:origin x="2560" y="176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11/7/24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6E8E12A-26C1-31F5-D52B-7DE85247FF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20" b="11745"/>
          <a:stretch/>
        </p:blipFill>
        <p:spPr>
          <a:xfrm>
            <a:off x="0" y="0"/>
            <a:ext cx="13716000" cy="7682534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-25527"/>
            <a:ext cx="8294370" cy="77080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13EB8A4-D111-7773-0F3D-F246BE66B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86" y="12038420"/>
            <a:ext cx="1320097" cy="127120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BDAFF91-7649-71C2-9113-6C38029F9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317" y="12061054"/>
            <a:ext cx="978241" cy="129854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DEDA927-B44E-7318-F409-005A7119D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221" y="386290"/>
            <a:ext cx="5770821" cy="130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59637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347150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87379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63168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382460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52006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270838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55537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306148"/>
            <a:ext cx="1784054" cy="168464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435A6F8-8762-129A-E850-8915C9F067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20" b="15294"/>
          <a:stretch/>
        </p:blipFill>
        <p:spPr>
          <a:xfrm>
            <a:off x="0" y="19878"/>
            <a:ext cx="13716000" cy="7357691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17BB6A5-F323-0AFE-7295-E6CCEE9B7015}"/>
              </a:ext>
            </a:extLst>
          </p:cNvPr>
          <p:cNvSpPr/>
          <p:nvPr/>
        </p:nvSpPr>
        <p:spPr>
          <a:xfrm>
            <a:off x="0" y="13911"/>
            <a:ext cx="8294370" cy="73284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FB16BC-E471-01A9-5A70-EBE0B6A9B51D}"/>
              </a:ext>
            </a:extLst>
          </p:cNvPr>
          <p:cNvSpPr/>
          <p:nvPr/>
        </p:nvSpPr>
        <p:spPr>
          <a:xfrm>
            <a:off x="381163" y="3733305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A5AAD96-EF5B-7513-5CEF-0F546D52286D}"/>
              </a:ext>
            </a:extLst>
          </p:cNvPr>
          <p:cNvSpPr txBox="1"/>
          <p:nvPr/>
        </p:nvSpPr>
        <p:spPr>
          <a:xfrm>
            <a:off x="381163" y="2676429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35A4FD1-F914-16FB-2D5A-BE998C8EFAF6}"/>
              </a:ext>
            </a:extLst>
          </p:cNvPr>
          <p:cNvSpPr/>
          <p:nvPr/>
        </p:nvSpPr>
        <p:spPr>
          <a:xfrm flipV="1">
            <a:off x="3789574" y="2733459"/>
            <a:ext cx="2150762" cy="76587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62DBE5FF-F315-B5A6-AD03-60D71298A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41" y="12367261"/>
            <a:ext cx="1235887" cy="119011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3AC9E03-030C-A823-FD3A-C7A6C45D58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7813" y="12342037"/>
            <a:ext cx="1376319" cy="11901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78B1106-20AC-B8DA-4F80-01131DFFC4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221" y="386290"/>
            <a:ext cx="5770821" cy="130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4811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María Loreto Arévalo Largo</cp:lastModifiedBy>
  <cp:revision>36</cp:revision>
  <dcterms:created xsi:type="dcterms:W3CDTF">2020-04-06T19:19:08Z</dcterms:created>
  <dcterms:modified xsi:type="dcterms:W3CDTF">2024-07-11T18:45:41Z</dcterms:modified>
</cp:coreProperties>
</file>