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2B0DA"/>
    <a:srgbClr val="01AFAA"/>
    <a:srgbClr val="69187B"/>
    <a:srgbClr val="0A3293"/>
    <a:srgbClr val="E9511C"/>
    <a:srgbClr val="1F74D3"/>
    <a:srgbClr val="5697D3"/>
    <a:srgbClr val="8DC04C"/>
    <a:srgbClr val="681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3" d="100"/>
          <a:sy n="63" d="100"/>
        </p:scale>
        <p:origin x="2624" y="224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419A855-A0F1-3F70-958B-D07A2F17F9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93" b="11057"/>
          <a:stretch/>
        </p:blipFill>
        <p:spPr>
          <a:xfrm>
            <a:off x="-71652" y="8671"/>
            <a:ext cx="13787652" cy="7653811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-34825" y="8671"/>
            <a:ext cx="8695334" cy="766456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01CF99F-9BF6-E928-7096-9144E21FD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145" y="12068491"/>
            <a:ext cx="1162786" cy="118773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827903F-D99E-6EC5-05C3-04C737FC52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7000" y="12061054"/>
            <a:ext cx="949405" cy="117342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B5AC314-17A5-988C-7525-F3E39415EA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431" y="489272"/>
            <a:ext cx="5578787" cy="126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DD586F-B7AA-B8B7-350A-8DB9616BB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93" b="11057"/>
          <a:stretch/>
        </p:blipFill>
        <p:spPr>
          <a:xfrm>
            <a:off x="-71652" y="8672"/>
            <a:ext cx="13787652" cy="740413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6A9EF013-4ADD-1746-B0D8-4E3D5563C35E}"/>
              </a:ext>
            </a:extLst>
          </p:cNvPr>
          <p:cNvSpPr/>
          <p:nvPr/>
        </p:nvSpPr>
        <p:spPr>
          <a:xfrm>
            <a:off x="-34825" y="8671"/>
            <a:ext cx="8695334" cy="741453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776EAFE-058E-2646-B4EA-298905C7F28E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750918F-C29D-0B6F-11AE-92AB32F118AC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A1B1355-1327-D889-CBAA-A855BBAB328E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24B570E-1CCB-EB95-2301-A930C69B20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159" y="12401004"/>
            <a:ext cx="1162786" cy="1187739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1847A4-3CF1-3288-D272-B0A7FB84C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7387" y="12401004"/>
            <a:ext cx="1237854" cy="107721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F0948A7-17AC-D1B0-5881-B727BDB0D1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431" y="489272"/>
            <a:ext cx="5578787" cy="126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10446</TotalTime>
  <Words>73</Words>
  <Application>Microsoft Macintosh PowerPoint</Application>
  <PresentationFormat>Personalizado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38</cp:revision>
  <dcterms:created xsi:type="dcterms:W3CDTF">2020-04-06T19:19:08Z</dcterms:created>
  <dcterms:modified xsi:type="dcterms:W3CDTF">2026-03-20T20:21:00Z</dcterms:modified>
</cp:coreProperties>
</file>