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75C"/>
    <a:srgbClr val="5F9BD4"/>
    <a:srgbClr val="E9511C"/>
    <a:srgbClr val="1F74D3"/>
    <a:srgbClr val="5697D3"/>
    <a:srgbClr val="8DC04C"/>
    <a:srgbClr val="68187C"/>
    <a:srgbClr val="FDC201"/>
    <a:srgbClr val="00B0D9"/>
    <a:srgbClr val="ED2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3"/>
    <p:restoredTop sz="96121"/>
  </p:normalViewPr>
  <p:slideViewPr>
    <p:cSldViewPr snapToGrid="0" snapToObjects="1">
      <p:cViewPr varScale="1">
        <p:scale>
          <a:sx n="63" d="100"/>
          <a:sy n="63" d="100"/>
        </p:scale>
        <p:origin x="2624" y="224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32D4E-612A-844F-BF66-5A97AB2BFF8C}" type="datetimeFigureOut">
              <a:rPr lang="es-ES_tradnl" smtClean="0"/>
              <a:t>20/3/26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4F478-D3C3-7449-BBDB-99EEFC4F8CC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891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65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403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64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13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13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052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7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682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39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47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917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75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4967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2183797" y="123326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3094700" y="94284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304" y="8837188"/>
            <a:ext cx="2282467" cy="2155291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654201" y="81752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38FBC71-C43F-E633-6EDD-7F8B52A22AA5}"/>
              </a:ext>
            </a:extLst>
          </p:cNvPr>
          <p:cNvSpPr/>
          <p:nvPr/>
        </p:nvSpPr>
        <p:spPr>
          <a:xfrm>
            <a:off x="8794438" y="93931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B506C7E-0415-8FCA-EE33-7FB5E7DAA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042" y="8801811"/>
            <a:ext cx="2282467" cy="2155291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0D367C1C-BBA2-74C5-076D-D8285D3A2362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119D822F-FDBB-B779-614C-157DD4F992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2447"/>
          <a:stretch/>
        </p:blipFill>
        <p:spPr>
          <a:xfrm>
            <a:off x="0" y="16144"/>
            <a:ext cx="13691782" cy="7388481"/>
          </a:xfrm>
          <a:prstGeom prst="rect">
            <a:avLst/>
          </a:prstGeom>
        </p:spPr>
      </p:pic>
      <p:sp>
        <p:nvSpPr>
          <p:cNvPr id="37" name="Rectángulo 36">
            <a:extLst>
              <a:ext uri="{FF2B5EF4-FFF2-40B4-BE49-F238E27FC236}">
                <a16:creationId xmlns:a16="http://schemas.microsoft.com/office/drawing/2014/main" id="{8583F4B1-4DDB-1790-3BAB-CA340564BC8F}"/>
              </a:ext>
            </a:extLst>
          </p:cNvPr>
          <p:cNvSpPr/>
          <p:nvPr/>
        </p:nvSpPr>
        <p:spPr>
          <a:xfrm>
            <a:off x="24218" y="0"/>
            <a:ext cx="8294370" cy="738848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17B88A04-BE1C-C465-9568-5CDE61F6190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DBACF12F-43EE-D5AF-7A75-31483C197457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E2CF326F-706F-0559-7B13-510DFD496DC0}"/>
              </a:ext>
            </a:extLst>
          </p:cNvPr>
          <p:cNvSpPr/>
          <p:nvPr/>
        </p:nvSpPr>
        <p:spPr>
          <a:xfrm flipV="1">
            <a:off x="3789574" y="2886004"/>
            <a:ext cx="2150762" cy="76587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6876015-BD16-D7F6-CA6D-CC1459D88B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496" y="12011888"/>
            <a:ext cx="1316801" cy="129409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1013866-51C6-7377-F54B-769CEA4E22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8293" y="12011888"/>
            <a:ext cx="1028278" cy="131151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CD2BA3F-A388-95A5-3CA7-5A05B09C0A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032" y="410015"/>
            <a:ext cx="5343776" cy="121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87447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1826105" y="12618904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2457143" y="846091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59" y="8211686"/>
            <a:ext cx="1784054" cy="168464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515055" y="7738327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A390B3-75CA-2D31-0FC6-2517E29CCA95}"/>
              </a:ext>
            </a:extLst>
          </p:cNvPr>
          <p:cNvSpPr/>
          <p:nvPr/>
        </p:nvSpPr>
        <p:spPr>
          <a:xfrm>
            <a:off x="8370796" y="849622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A46BF9-D1A3-78B4-9C1B-FC37D72BA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812" y="8246996"/>
            <a:ext cx="1784054" cy="168464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AEF122-4DD6-014F-74C8-B2D347D8C3B7}"/>
              </a:ext>
            </a:extLst>
          </p:cNvPr>
          <p:cNvSpPr/>
          <p:nvPr/>
        </p:nvSpPr>
        <p:spPr>
          <a:xfrm>
            <a:off x="2433039" y="1038460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B9AE0-D8A7-AC01-6B91-F995AA0BC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55" y="10135374"/>
            <a:ext cx="1784054" cy="16846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B4ABE3-BED0-FF97-B62D-61A47C34D185}"/>
              </a:ext>
            </a:extLst>
          </p:cNvPr>
          <p:cNvSpPr/>
          <p:nvPr/>
        </p:nvSpPr>
        <p:spPr>
          <a:xfrm>
            <a:off x="8346692" y="1041991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9CE0BA-9CC1-AE70-7E90-45CDB5214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708" y="10170684"/>
            <a:ext cx="1784054" cy="168464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ADAB80F5-76D3-8722-6AC6-9B0E6CAAF5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2447"/>
          <a:stretch/>
        </p:blipFill>
        <p:spPr>
          <a:xfrm>
            <a:off x="-1" y="-40468"/>
            <a:ext cx="13842095" cy="7453273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CEF4C5F3-1B50-D90C-480F-4075D1764921}"/>
              </a:ext>
            </a:extLst>
          </p:cNvPr>
          <p:cNvSpPr/>
          <p:nvPr/>
        </p:nvSpPr>
        <p:spPr>
          <a:xfrm>
            <a:off x="-12212" y="-20562"/>
            <a:ext cx="8294370" cy="740904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9C6B2DA0-7DC9-F6D6-542E-003F3ABB18BC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C0DC8A1-D31A-1F01-818B-EE3CCC992F07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8F2EA4E3-857A-F086-8192-36240BE17A86}"/>
              </a:ext>
            </a:extLst>
          </p:cNvPr>
          <p:cNvSpPr/>
          <p:nvPr/>
        </p:nvSpPr>
        <p:spPr>
          <a:xfrm flipV="1">
            <a:off x="3789574" y="2886004"/>
            <a:ext cx="2150762" cy="76587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E70B2EF-F52D-482B-5998-9E9479663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032" y="410015"/>
            <a:ext cx="5343776" cy="121011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5EA490D-B6C3-BE3C-B6B0-B0FAB993C7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163" y="12227421"/>
            <a:ext cx="1316801" cy="129409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DAD3997-F983-919B-0E96-B29A07B367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5408" y="12343599"/>
            <a:ext cx="1362208" cy="123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6096</TotalTime>
  <Words>79</Words>
  <Application>Microsoft Macintosh PowerPoint</Application>
  <PresentationFormat>Personalizado</PresentationFormat>
  <Paragraphs>34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CHARLA</dc:title>
  <dc:creator>ALEJANDRO ABUADBA TAMBURINI</dc:creator>
  <cp:lastModifiedBy>Francisca Antonia Sierralta Hahn</cp:lastModifiedBy>
  <cp:revision>32</cp:revision>
  <dcterms:created xsi:type="dcterms:W3CDTF">2020-04-06T19:19:08Z</dcterms:created>
  <dcterms:modified xsi:type="dcterms:W3CDTF">2026-03-20T20:26:47Z</dcterms:modified>
</cp:coreProperties>
</file>