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84" r:id="rId1"/>
  </p:sldMasterIdLst>
  <p:notesMasterIdLst>
    <p:notesMasterId r:id="rId4"/>
  </p:notesMasterIdLst>
  <p:sldIdLst>
    <p:sldId id="259" r:id="rId2"/>
    <p:sldId id="260" r:id="rId3"/>
  </p:sldIdLst>
  <p:sldSz cx="13716000" cy="13716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4320" userDrawn="1">
          <p15:clr>
            <a:srgbClr val="A4A3A4"/>
          </p15:clr>
        </p15:guide>
        <p15:guide id="2" pos="432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7095B7"/>
    <a:srgbClr val="E9511C"/>
    <a:srgbClr val="1F74D3"/>
    <a:srgbClr val="5697D3"/>
    <a:srgbClr val="8DC04C"/>
    <a:srgbClr val="68187C"/>
    <a:srgbClr val="FDC201"/>
    <a:srgbClr val="00B0D9"/>
    <a:srgbClr val="ED2838"/>
    <a:srgbClr val="0C329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583"/>
    <p:restoredTop sz="96121"/>
  </p:normalViewPr>
  <p:slideViewPr>
    <p:cSldViewPr snapToGrid="0" snapToObjects="1">
      <p:cViewPr>
        <p:scale>
          <a:sx n="103" d="100"/>
          <a:sy n="103" d="100"/>
        </p:scale>
        <p:origin x="880" y="-2992"/>
      </p:cViewPr>
      <p:guideLst>
        <p:guide orient="horz" pos="4320"/>
        <p:guide pos="432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_tradnl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3132D4E-612A-844F-BF66-5A97AB2BFF8C}" type="datetimeFigureOut">
              <a:rPr lang="es-ES_tradnl" smtClean="0"/>
              <a:t>24/7/24</a:t>
            </a:fld>
            <a:endParaRPr lang="es-ES_tradnl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885950" y="1143000"/>
            <a:ext cx="30861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_tradnl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ES_tradnl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_tradnl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E24F478-D3C3-7449-BBDB-99EEFC4F8CC2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7940445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_tradnl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E24F478-D3C3-7449-BBDB-99EEFC4F8CC2}" type="slidenum">
              <a:rPr lang="es-ES_tradnl" smtClean="0"/>
              <a:t>1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07891364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_tradnl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E24F478-D3C3-7449-BBDB-99EEFC4F8CC2}" type="slidenum">
              <a:rPr lang="es-ES_tradnl" smtClean="0"/>
              <a:t>2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0765655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28700" y="2244726"/>
            <a:ext cx="11658600" cy="4775200"/>
          </a:xfrm>
        </p:spPr>
        <p:txBody>
          <a:bodyPr anchor="b"/>
          <a:lstStyle>
            <a:lvl1pPr algn="ctr">
              <a:defRPr sz="90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14500" y="7204076"/>
            <a:ext cx="10287000" cy="3311524"/>
          </a:xfrm>
        </p:spPr>
        <p:txBody>
          <a:bodyPr/>
          <a:lstStyle>
            <a:lvl1pPr marL="0" indent="0" algn="ctr">
              <a:buNone/>
              <a:defRPr sz="3600"/>
            </a:lvl1pPr>
            <a:lvl2pPr marL="685800" indent="0" algn="ctr">
              <a:buNone/>
              <a:defRPr sz="3000"/>
            </a:lvl2pPr>
            <a:lvl3pPr marL="1371600" indent="0" algn="ctr">
              <a:buNone/>
              <a:defRPr sz="2700"/>
            </a:lvl3pPr>
            <a:lvl4pPr marL="2057400" indent="0" algn="ctr">
              <a:buNone/>
              <a:defRPr sz="2400"/>
            </a:lvl4pPr>
            <a:lvl5pPr marL="2743200" indent="0" algn="ctr">
              <a:buNone/>
              <a:defRPr sz="2400"/>
            </a:lvl5pPr>
            <a:lvl6pPr marL="3429000" indent="0" algn="ctr">
              <a:buNone/>
              <a:defRPr sz="2400"/>
            </a:lvl6pPr>
            <a:lvl7pPr marL="4114800" indent="0" algn="ctr">
              <a:buNone/>
              <a:defRPr sz="2400"/>
            </a:lvl7pPr>
            <a:lvl8pPr marL="4800600" indent="0" algn="ctr">
              <a:buNone/>
              <a:defRPr sz="2400"/>
            </a:lvl8pPr>
            <a:lvl9pPr marL="5486400" indent="0" algn="ctr">
              <a:buNone/>
              <a:defRPr sz="2400"/>
            </a:lvl9pPr>
          </a:lstStyle>
          <a:p>
            <a:r>
              <a:rPr lang="es-ES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EEA300-82CB-154A-A0A3-AB1A08E21969}" type="datetimeFigureOut">
              <a:rPr lang="es-CL" smtClean="0"/>
              <a:t>24-07-24</a:t>
            </a:fld>
            <a:endParaRPr lang="es-C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F61FBF-1B72-A84B-AAE0-B969D9887105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24240325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EEA300-82CB-154A-A0A3-AB1A08E21969}" type="datetimeFigureOut">
              <a:rPr lang="es-CL" smtClean="0"/>
              <a:t>24-07-24</a:t>
            </a:fld>
            <a:endParaRPr lang="es-C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F61FBF-1B72-A84B-AAE0-B969D9887105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7196451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815513" y="730250"/>
            <a:ext cx="2957513" cy="11623676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42976" y="730250"/>
            <a:ext cx="8701088" cy="11623676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EEA300-82CB-154A-A0A3-AB1A08E21969}" type="datetimeFigureOut">
              <a:rPr lang="es-CL" smtClean="0"/>
              <a:t>24-07-24</a:t>
            </a:fld>
            <a:endParaRPr lang="es-C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F61FBF-1B72-A84B-AAE0-B969D9887105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14041373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EEA300-82CB-154A-A0A3-AB1A08E21969}" type="datetimeFigureOut">
              <a:rPr lang="es-CL" smtClean="0"/>
              <a:t>24-07-24</a:t>
            </a:fld>
            <a:endParaRPr lang="es-C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F61FBF-1B72-A84B-AAE0-B969D9887105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25113837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5832" y="3419479"/>
            <a:ext cx="11830050" cy="5705474"/>
          </a:xfrm>
        </p:spPr>
        <p:txBody>
          <a:bodyPr anchor="b"/>
          <a:lstStyle>
            <a:lvl1pPr>
              <a:defRPr sz="90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35832" y="9178929"/>
            <a:ext cx="11830050" cy="3000374"/>
          </a:xfrm>
        </p:spPr>
        <p:txBody>
          <a:bodyPr/>
          <a:lstStyle>
            <a:lvl1pPr marL="0" indent="0">
              <a:buNone/>
              <a:defRPr sz="3600">
                <a:solidFill>
                  <a:schemeClr val="tx1"/>
                </a:solidFill>
              </a:defRPr>
            </a:lvl1pPr>
            <a:lvl2pPr marL="685800" indent="0">
              <a:buNone/>
              <a:defRPr sz="3000">
                <a:solidFill>
                  <a:schemeClr val="tx1">
                    <a:tint val="75000"/>
                  </a:schemeClr>
                </a:solidFill>
              </a:defRPr>
            </a:lvl2pPr>
            <a:lvl3pPr marL="137160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3pPr>
            <a:lvl4pPr marL="2057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4pPr>
            <a:lvl5pPr marL="27432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5pPr>
            <a:lvl6pPr marL="34290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6pPr>
            <a:lvl7pPr marL="41148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7pPr>
            <a:lvl8pPr marL="48006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8pPr>
            <a:lvl9pPr marL="5486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EEA300-82CB-154A-A0A3-AB1A08E21969}" type="datetimeFigureOut">
              <a:rPr lang="es-CL" smtClean="0"/>
              <a:t>24-07-24</a:t>
            </a:fld>
            <a:endParaRPr lang="es-C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F61FBF-1B72-A84B-AAE0-B969D9887105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3120521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42975" y="3651250"/>
            <a:ext cx="5829300" cy="8702676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943725" y="3651250"/>
            <a:ext cx="5829300" cy="8702676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EEA300-82CB-154A-A0A3-AB1A08E21969}" type="datetimeFigureOut">
              <a:rPr lang="es-CL" smtClean="0"/>
              <a:t>24-07-24</a:t>
            </a:fld>
            <a:endParaRPr lang="es-C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F61FBF-1B72-A84B-AAE0-B969D9887105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17207126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730253"/>
            <a:ext cx="11830050" cy="2651126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44763" y="3362326"/>
            <a:ext cx="5802510" cy="1647824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44763" y="5010150"/>
            <a:ext cx="5802510" cy="7369176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943726" y="3362326"/>
            <a:ext cx="5831087" cy="1647824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943726" y="5010150"/>
            <a:ext cx="5831087" cy="7369176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EEA300-82CB-154A-A0A3-AB1A08E21969}" type="datetimeFigureOut">
              <a:rPr lang="es-CL" smtClean="0"/>
              <a:t>24-07-24</a:t>
            </a:fld>
            <a:endParaRPr lang="es-C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F61FBF-1B72-A84B-AAE0-B969D9887105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27968214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EEA300-82CB-154A-A0A3-AB1A08E21969}" type="datetimeFigureOut">
              <a:rPr lang="es-CL" smtClean="0"/>
              <a:t>24-07-24</a:t>
            </a:fld>
            <a:endParaRPr lang="es-C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F61FBF-1B72-A84B-AAE0-B969D9887105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14910933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EEA300-82CB-154A-A0A3-AB1A08E21969}" type="datetimeFigureOut">
              <a:rPr lang="es-CL" smtClean="0"/>
              <a:t>24-07-24</a:t>
            </a:fld>
            <a:endParaRPr lang="es-C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F61FBF-1B72-A84B-AAE0-B969D9887105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41093915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914400"/>
            <a:ext cx="4423767" cy="32004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31087" y="1974853"/>
            <a:ext cx="6943725" cy="9747250"/>
          </a:xfrm>
        </p:spPr>
        <p:txBody>
          <a:bodyPr/>
          <a:lstStyle>
            <a:lvl1pPr>
              <a:defRPr sz="4800"/>
            </a:lvl1pPr>
            <a:lvl2pPr>
              <a:defRPr sz="4200"/>
            </a:lvl2pPr>
            <a:lvl3pPr>
              <a:defRPr sz="3600"/>
            </a:lvl3pPr>
            <a:lvl4pPr>
              <a:defRPr sz="3000"/>
            </a:lvl4pPr>
            <a:lvl5pPr>
              <a:defRPr sz="3000"/>
            </a:lvl5pPr>
            <a:lvl6pPr>
              <a:defRPr sz="3000"/>
            </a:lvl6pPr>
            <a:lvl7pPr>
              <a:defRPr sz="3000"/>
            </a:lvl7pPr>
            <a:lvl8pPr>
              <a:defRPr sz="3000"/>
            </a:lvl8pPr>
            <a:lvl9pPr>
              <a:defRPr sz="3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44762" y="4114800"/>
            <a:ext cx="4423767" cy="7623176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EEA300-82CB-154A-A0A3-AB1A08E21969}" type="datetimeFigureOut">
              <a:rPr lang="es-CL" smtClean="0"/>
              <a:t>24-07-24</a:t>
            </a:fld>
            <a:endParaRPr lang="es-C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F61FBF-1B72-A84B-AAE0-B969D9887105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9047829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914400"/>
            <a:ext cx="4423767" cy="32004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831087" y="1974853"/>
            <a:ext cx="6943725" cy="9747250"/>
          </a:xfrm>
        </p:spPr>
        <p:txBody>
          <a:bodyPr anchor="t"/>
          <a:lstStyle>
            <a:lvl1pPr marL="0" indent="0">
              <a:buNone/>
              <a:defRPr sz="4800"/>
            </a:lvl1pPr>
            <a:lvl2pPr marL="685800" indent="0">
              <a:buNone/>
              <a:defRPr sz="4200"/>
            </a:lvl2pPr>
            <a:lvl3pPr marL="1371600" indent="0">
              <a:buNone/>
              <a:defRPr sz="3600"/>
            </a:lvl3pPr>
            <a:lvl4pPr marL="2057400" indent="0">
              <a:buNone/>
              <a:defRPr sz="3000"/>
            </a:lvl4pPr>
            <a:lvl5pPr marL="2743200" indent="0">
              <a:buNone/>
              <a:defRPr sz="3000"/>
            </a:lvl5pPr>
            <a:lvl6pPr marL="3429000" indent="0">
              <a:buNone/>
              <a:defRPr sz="3000"/>
            </a:lvl6pPr>
            <a:lvl7pPr marL="4114800" indent="0">
              <a:buNone/>
              <a:defRPr sz="3000"/>
            </a:lvl7pPr>
            <a:lvl8pPr marL="4800600" indent="0">
              <a:buNone/>
              <a:defRPr sz="3000"/>
            </a:lvl8pPr>
            <a:lvl9pPr marL="5486400" indent="0">
              <a:buNone/>
              <a:defRPr sz="30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44762" y="4114800"/>
            <a:ext cx="4423767" cy="7623176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EEA300-82CB-154A-A0A3-AB1A08E21969}" type="datetimeFigureOut">
              <a:rPr lang="es-CL" smtClean="0"/>
              <a:t>24-07-24</a:t>
            </a:fld>
            <a:endParaRPr lang="es-C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F61FBF-1B72-A84B-AAE0-B969D9887105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21091751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42975" y="730253"/>
            <a:ext cx="11830050" cy="26511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42975" y="3651250"/>
            <a:ext cx="11830050" cy="870267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42975" y="12712703"/>
            <a:ext cx="308610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4EEA300-82CB-154A-A0A3-AB1A08E21969}" type="datetimeFigureOut">
              <a:rPr lang="es-CL" smtClean="0"/>
              <a:t>24-07-24</a:t>
            </a:fld>
            <a:endParaRPr lang="es-C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43425" y="12712703"/>
            <a:ext cx="462915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686925" y="12712703"/>
            <a:ext cx="308610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CF61FBF-1B72-A84B-AAE0-B969D9887105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9387542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1371600" rtl="0" eaLnBrk="1" latinLnBrk="0" hangingPunct="1">
        <a:lnSpc>
          <a:spcPct val="90000"/>
        </a:lnSpc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1371600" rtl="0" eaLnBrk="1" latinLnBrk="0" hangingPunct="1">
        <a:lnSpc>
          <a:spcPct val="90000"/>
        </a:lnSpc>
        <a:spcBef>
          <a:spcPts val="1500"/>
        </a:spcBef>
        <a:buFont typeface="Arial" panose="020B0604020202020204" pitchFamily="34" charset="0"/>
        <a:buChar char="•"/>
        <a:defRPr sz="4200" kern="1200">
          <a:solidFill>
            <a:schemeClr val="tx1"/>
          </a:solidFill>
          <a:latin typeface="+mn-lt"/>
          <a:ea typeface="+mn-ea"/>
          <a:cs typeface="+mn-cs"/>
        </a:defRPr>
      </a:lvl1pPr>
      <a:lvl2pPr marL="1028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714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000" kern="1200">
          <a:solidFill>
            <a:schemeClr val="tx1"/>
          </a:solidFill>
          <a:latin typeface="+mn-lt"/>
          <a:ea typeface="+mn-ea"/>
          <a:cs typeface="+mn-cs"/>
        </a:defRPr>
      </a:lvl3pPr>
      <a:lvl4pPr marL="2400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30861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7719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457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5143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829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2pPr>
      <a:lvl3pPr marL="1371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2057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4290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114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800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486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sv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sv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Imagen 18">
            <a:extLst>
              <a:ext uri="{FF2B5EF4-FFF2-40B4-BE49-F238E27FC236}">
                <a16:creationId xmlns:a16="http://schemas.microsoft.com/office/drawing/2014/main" id="{19B147D0-88CA-EA0D-6963-29324D49F39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3691782" cy="8420445"/>
          </a:xfrm>
          <a:prstGeom prst="rect">
            <a:avLst/>
          </a:prstGeom>
        </p:spPr>
      </p:pic>
      <p:sp>
        <p:nvSpPr>
          <p:cNvPr id="22" name="Rectángulo 21">
            <a:extLst>
              <a:ext uri="{FF2B5EF4-FFF2-40B4-BE49-F238E27FC236}">
                <a16:creationId xmlns:a16="http://schemas.microsoft.com/office/drawing/2014/main" id="{B59C36A5-0253-6831-6C5E-002E6659C39C}"/>
              </a:ext>
            </a:extLst>
          </p:cNvPr>
          <p:cNvSpPr/>
          <p:nvPr/>
        </p:nvSpPr>
        <p:spPr>
          <a:xfrm>
            <a:off x="0" y="0"/>
            <a:ext cx="8294370" cy="8420445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 dirty="0"/>
          </a:p>
        </p:txBody>
      </p:sp>
      <p:sp>
        <p:nvSpPr>
          <p:cNvPr id="25" name="Rectángulo 24">
            <a:extLst>
              <a:ext uri="{FF2B5EF4-FFF2-40B4-BE49-F238E27FC236}">
                <a16:creationId xmlns:a16="http://schemas.microsoft.com/office/drawing/2014/main" id="{36973782-00D1-CBBB-F14A-388CCFA849E0}"/>
              </a:ext>
            </a:extLst>
          </p:cNvPr>
          <p:cNvSpPr/>
          <p:nvPr/>
        </p:nvSpPr>
        <p:spPr>
          <a:xfrm>
            <a:off x="381163" y="3912207"/>
            <a:ext cx="8115837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12000" baseline="30000" dirty="0">
                <a:solidFill>
                  <a:schemeClr val="bg1"/>
                </a:solidFill>
                <a:latin typeface="MADE TOMMY" panose="02000503000000020004" pitchFamily="2" charset="77"/>
              </a:rPr>
              <a:t>TEXTO SIMULADO</a:t>
            </a:r>
          </a:p>
          <a:p>
            <a:r>
              <a:rPr lang="es-ES" sz="12000" baseline="30000" dirty="0">
                <a:solidFill>
                  <a:schemeClr val="bg1"/>
                </a:solidFill>
                <a:latin typeface="MADE TOMMY" panose="02000503000000020004" pitchFamily="2" charset="77"/>
              </a:rPr>
              <a:t>PRUEBA</a:t>
            </a:r>
            <a:endParaRPr lang="es-ES_tradnl" sz="12000" baseline="30000" dirty="0">
              <a:solidFill>
                <a:schemeClr val="bg1"/>
              </a:solidFill>
              <a:latin typeface="MADE TOMMY" panose="02000503000000020004" pitchFamily="2" charset="77"/>
            </a:endParaRPr>
          </a:p>
        </p:txBody>
      </p:sp>
      <p:sp>
        <p:nvSpPr>
          <p:cNvPr id="26" name="CuadroTexto 25">
            <a:extLst>
              <a:ext uri="{FF2B5EF4-FFF2-40B4-BE49-F238E27FC236}">
                <a16:creationId xmlns:a16="http://schemas.microsoft.com/office/drawing/2014/main" id="{3604006F-D7AC-C2EB-0C57-968FE1ADAE53}"/>
              </a:ext>
            </a:extLst>
          </p:cNvPr>
          <p:cNvSpPr txBox="1"/>
          <p:nvPr/>
        </p:nvSpPr>
        <p:spPr>
          <a:xfrm>
            <a:off x="381163" y="2855331"/>
            <a:ext cx="3947957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_tradnl" sz="7200" baseline="30000" dirty="0">
                <a:solidFill>
                  <a:schemeClr val="bg1"/>
                </a:solidFill>
                <a:latin typeface="MADETOMMY-LIGHT" panose="02000503000000020004" pitchFamily="2" charset="77"/>
              </a:rPr>
              <a:t>SEMINARIO</a:t>
            </a:r>
          </a:p>
        </p:txBody>
      </p:sp>
      <p:sp>
        <p:nvSpPr>
          <p:cNvPr id="27" name="Rectángulo 26">
            <a:extLst>
              <a:ext uri="{FF2B5EF4-FFF2-40B4-BE49-F238E27FC236}">
                <a16:creationId xmlns:a16="http://schemas.microsoft.com/office/drawing/2014/main" id="{26488A48-C835-3715-B41A-0050FAD3802E}"/>
              </a:ext>
            </a:extLst>
          </p:cNvPr>
          <p:cNvSpPr/>
          <p:nvPr/>
        </p:nvSpPr>
        <p:spPr>
          <a:xfrm flipV="1">
            <a:off x="3789574" y="2886004"/>
            <a:ext cx="2150762" cy="76587"/>
          </a:xfrm>
          <a:prstGeom prst="rect">
            <a:avLst/>
          </a:prstGeom>
          <a:solidFill>
            <a:srgbClr val="7095B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 sz="2160"/>
          </a:p>
        </p:txBody>
      </p:sp>
      <p:sp>
        <p:nvSpPr>
          <p:cNvPr id="29" name="Rectángulo 28">
            <a:extLst>
              <a:ext uri="{FF2B5EF4-FFF2-40B4-BE49-F238E27FC236}">
                <a16:creationId xmlns:a16="http://schemas.microsoft.com/office/drawing/2014/main" id="{403A41AC-C9EB-98B1-3044-4E3AD359ADB6}"/>
              </a:ext>
            </a:extLst>
          </p:cNvPr>
          <p:cNvSpPr/>
          <p:nvPr/>
        </p:nvSpPr>
        <p:spPr>
          <a:xfrm>
            <a:off x="-1" y="7697858"/>
            <a:ext cx="13716001" cy="6018141"/>
          </a:xfrm>
          <a:prstGeom prst="rect">
            <a:avLst/>
          </a:prstGeom>
          <a:solidFill>
            <a:schemeClr val="bg1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sp>
        <p:nvSpPr>
          <p:cNvPr id="30" name="Rectángulo 29">
            <a:extLst>
              <a:ext uri="{FF2B5EF4-FFF2-40B4-BE49-F238E27FC236}">
                <a16:creationId xmlns:a16="http://schemas.microsoft.com/office/drawing/2014/main" id="{108DDD77-028E-B6D4-41D5-897BDA19830F}"/>
              </a:ext>
            </a:extLst>
          </p:cNvPr>
          <p:cNvSpPr/>
          <p:nvPr/>
        </p:nvSpPr>
        <p:spPr>
          <a:xfrm>
            <a:off x="9475241" y="12496782"/>
            <a:ext cx="4290645" cy="50270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SEDE ERRÁZURIZ, UAI</a:t>
            </a:r>
          </a:p>
        </p:txBody>
      </p:sp>
      <p:sp>
        <p:nvSpPr>
          <p:cNvPr id="31" name="CuadroTexto 30">
            <a:extLst>
              <a:ext uri="{FF2B5EF4-FFF2-40B4-BE49-F238E27FC236}">
                <a16:creationId xmlns:a16="http://schemas.microsoft.com/office/drawing/2014/main" id="{DD101C80-B8FA-E798-4BF8-553261096A3C}"/>
              </a:ext>
            </a:extLst>
          </p:cNvPr>
          <p:cNvSpPr txBox="1"/>
          <p:nvPr/>
        </p:nvSpPr>
        <p:spPr>
          <a:xfrm>
            <a:off x="2183797" y="12332652"/>
            <a:ext cx="4290646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800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 TOMMY" panose="02000503000000020004" pitchFamily="2" charset="77"/>
              </a:rPr>
              <a:t>MARTES 13 DE ENERO </a:t>
            </a:r>
          </a:p>
          <a:p>
            <a:r>
              <a:rPr lang="en-US" sz="4800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 TOMMY" panose="02000503000000020004" pitchFamily="2" charset="77"/>
              </a:rPr>
              <a:t>11:30AM - 12:40 PM </a:t>
            </a:r>
          </a:p>
        </p:txBody>
      </p:sp>
      <p:sp>
        <p:nvSpPr>
          <p:cNvPr id="34" name="Rectángulo 33">
            <a:extLst>
              <a:ext uri="{FF2B5EF4-FFF2-40B4-BE49-F238E27FC236}">
                <a16:creationId xmlns:a16="http://schemas.microsoft.com/office/drawing/2014/main" id="{04A0EA6B-D091-1EC1-B1BC-7B7AAA56C956}"/>
              </a:ext>
            </a:extLst>
          </p:cNvPr>
          <p:cNvSpPr/>
          <p:nvPr/>
        </p:nvSpPr>
        <p:spPr>
          <a:xfrm>
            <a:off x="3094700" y="9428478"/>
            <a:ext cx="4290647" cy="15286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_tradnl" sz="4000" baseline="30000" dirty="0">
                <a:solidFill>
                  <a:srgbClr val="7095B7"/>
                </a:solidFill>
                <a:latin typeface="MADETOMMY-LIGHT" panose="02000503000000020004" pitchFamily="2" charset="77"/>
              </a:rPr>
              <a:t>Profesor XXX</a:t>
            </a:r>
          </a:p>
          <a:p>
            <a:r>
              <a:rPr lang="es-ES_tradnl" sz="4000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Universidad </a:t>
            </a:r>
          </a:p>
          <a:p>
            <a:r>
              <a:rPr lang="es-ES_tradnl" sz="4000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Adolfo </a:t>
            </a:r>
            <a:r>
              <a:rPr lang="es-ES_tradnl" sz="4000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Ib</a:t>
            </a:r>
            <a:r>
              <a:rPr lang="es-ES" sz="4000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áñez</a:t>
            </a:r>
            <a:r>
              <a:rPr lang="es-ES_tradnl" sz="4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</a:p>
        </p:txBody>
      </p:sp>
      <p:pic>
        <p:nvPicPr>
          <p:cNvPr id="40" name="Imagen 39">
            <a:extLst>
              <a:ext uri="{FF2B5EF4-FFF2-40B4-BE49-F238E27FC236}">
                <a16:creationId xmlns:a16="http://schemas.microsoft.com/office/drawing/2014/main" id="{9F0F22A2-720F-A124-FC0B-0CBDA4741E5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8304" y="8837188"/>
            <a:ext cx="2282467" cy="2155291"/>
          </a:xfrm>
          <a:prstGeom prst="rect">
            <a:avLst/>
          </a:prstGeom>
        </p:spPr>
      </p:pic>
      <p:sp>
        <p:nvSpPr>
          <p:cNvPr id="42" name="CuadroTexto 41">
            <a:extLst>
              <a:ext uri="{FF2B5EF4-FFF2-40B4-BE49-F238E27FC236}">
                <a16:creationId xmlns:a16="http://schemas.microsoft.com/office/drawing/2014/main" id="{38486787-3698-FF4F-FA76-261D6E01B883}"/>
              </a:ext>
            </a:extLst>
          </p:cNvPr>
          <p:cNvSpPr txBox="1"/>
          <p:nvPr/>
        </p:nvSpPr>
        <p:spPr>
          <a:xfrm>
            <a:off x="654201" y="8175201"/>
            <a:ext cx="6957390" cy="50270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_tradnl" sz="4000" baseline="30000" dirty="0">
                <a:solidFill>
                  <a:srgbClr val="7095B7"/>
                </a:solidFill>
                <a:latin typeface="MADETOMMY-LIGHT" panose="02000503000000020004" pitchFamily="2" charset="77"/>
              </a:rPr>
              <a:t>INVITADOS:</a:t>
            </a:r>
          </a:p>
        </p:txBody>
      </p:sp>
      <p:sp>
        <p:nvSpPr>
          <p:cNvPr id="45" name="Rectángulo 44">
            <a:extLst>
              <a:ext uri="{FF2B5EF4-FFF2-40B4-BE49-F238E27FC236}">
                <a16:creationId xmlns:a16="http://schemas.microsoft.com/office/drawing/2014/main" id="{638FBC71-C43F-E633-6EDD-7F8B52A22AA5}"/>
              </a:ext>
            </a:extLst>
          </p:cNvPr>
          <p:cNvSpPr/>
          <p:nvPr/>
        </p:nvSpPr>
        <p:spPr>
          <a:xfrm>
            <a:off x="8794438" y="9393101"/>
            <a:ext cx="4290647" cy="15286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_tradnl" sz="4000" baseline="30000" dirty="0">
                <a:solidFill>
                  <a:srgbClr val="7095B7"/>
                </a:solidFill>
                <a:latin typeface="MADETOMMY-LIGHT" panose="02000503000000020004" pitchFamily="2" charset="77"/>
              </a:rPr>
              <a:t>Profesor XXX</a:t>
            </a:r>
          </a:p>
          <a:p>
            <a:r>
              <a:rPr lang="es-ES_tradnl" sz="4000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Universidad </a:t>
            </a:r>
          </a:p>
          <a:p>
            <a:r>
              <a:rPr lang="es-ES_tradnl" sz="4000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Adolfo </a:t>
            </a:r>
            <a:r>
              <a:rPr lang="es-ES_tradnl" sz="4000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Ib</a:t>
            </a:r>
            <a:r>
              <a:rPr lang="es-ES" sz="4000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áñez</a:t>
            </a:r>
            <a:r>
              <a:rPr lang="es-ES_tradnl" sz="4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</a:p>
        </p:txBody>
      </p:sp>
      <p:pic>
        <p:nvPicPr>
          <p:cNvPr id="46" name="Imagen 45">
            <a:extLst>
              <a:ext uri="{FF2B5EF4-FFF2-40B4-BE49-F238E27FC236}">
                <a16:creationId xmlns:a16="http://schemas.microsoft.com/office/drawing/2014/main" id="{4B506C7E-0415-8FCA-EE33-7FB5E7DAA45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78042" y="8801811"/>
            <a:ext cx="2282467" cy="2155291"/>
          </a:xfrm>
          <a:prstGeom prst="rect">
            <a:avLst/>
          </a:prstGeom>
        </p:spPr>
      </p:pic>
      <p:pic>
        <p:nvPicPr>
          <p:cNvPr id="2" name="Gráfico 1">
            <a:extLst>
              <a:ext uri="{FF2B5EF4-FFF2-40B4-BE49-F238E27FC236}">
                <a16:creationId xmlns:a16="http://schemas.microsoft.com/office/drawing/2014/main" id="{6D21987B-A21A-18F1-9C1B-37F3EA55AA1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39741" y="517592"/>
            <a:ext cx="5934702" cy="1084879"/>
          </a:xfrm>
          <a:prstGeom prst="rect">
            <a:avLst/>
          </a:prstGeom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5F2C9E1F-E6CB-E500-79F7-ED9BCA85B31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59175" y="12115281"/>
            <a:ext cx="1174963" cy="1144443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90D1226C-8E33-0F70-7BF9-5A640CC8D41E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497000" y="12047879"/>
            <a:ext cx="910231" cy="12118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054780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Imagen 18">
            <a:extLst>
              <a:ext uri="{FF2B5EF4-FFF2-40B4-BE49-F238E27FC236}">
                <a16:creationId xmlns:a16="http://schemas.microsoft.com/office/drawing/2014/main" id="{19B147D0-88CA-EA0D-6963-29324D49F39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3691782" cy="8420445"/>
          </a:xfrm>
          <a:prstGeom prst="rect">
            <a:avLst/>
          </a:prstGeom>
        </p:spPr>
      </p:pic>
      <p:sp>
        <p:nvSpPr>
          <p:cNvPr id="22" name="Rectángulo 21">
            <a:extLst>
              <a:ext uri="{FF2B5EF4-FFF2-40B4-BE49-F238E27FC236}">
                <a16:creationId xmlns:a16="http://schemas.microsoft.com/office/drawing/2014/main" id="{B59C36A5-0253-6831-6C5E-002E6659C39C}"/>
              </a:ext>
            </a:extLst>
          </p:cNvPr>
          <p:cNvSpPr/>
          <p:nvPr/>
        </p:nvSpPr>
        <p:spPr>
          <a:xfrm>
            <a:off x="0" y="19878"/>
            <a:ext cx="8294370" cy="8420445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 dirty="0"/>
          </a:p>
        </p:txBody>
      </p:sp>
      <p:sp>
        <p:nvSpPr>
          <p:cNvPr id="25" name="Rectángulo 24">
            <a:extLst>
              <a:ext uri="{FF2B5EF4-FFF2-40B4-BE49-F238E27FC236}">
                <a16:creationId xmlns:a16="http://schemas.microsoft.com/office/drawing/2014/main" id="{36973782-00D1-CBBB-F14A-388CCFA849E0}"/>
              </a:ext>
            </a:extLst>
          </p:cNvPr>
          <p:cNvSpPr/>
          <p:nvPr/>
        </p:nvSpPr>
        <p:spPr>
          <a:xfrm>
            <a:off x="381163" y="3912207"/>
            <a:ext cx="8115837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12000" baseline="30000" dirty="0">
                <a:solidFill>
                  <a:schemeClr val="bg1"/>
                </a:solidFill>
                <a:latin typeface="MADE TOMMY" panose="02000503000000020004" pitchFamily="2" charset="77"/>
              </a:rPr>
              <a:t>TEXTO SIMULADO</a:t>
            </a:r>
          </a:p>
          <a:p>
            <a:r>
              <a:rPr lang="es-ES" sz="12000" baseline="30000" dirty="0">
                <a:solidFill>
                  <a:schemeClr val="bg1"/>
                </a:solidFill>
                <a:latin typeface="MADE TOMMY" panose="02000503000000020004" pitchFamily="2" charset="77"/>
              </a:rPr>
              <a:t>PRUEBA</a:t>
            </a:r>
            <a:endParaRPr lang="es-ES_tradnl" sz="12000" baseline="30000" dirty="0">
              <a:solidFill>
                <a:schemeClr val="bg1"/>
              </a:solidFill>
              <a:latin typeface="MADE TOMMY" panose="02000503000000020004" pitchFamily="2" charset="77"/>
            </a:endParaRPr>
          </a:p>
        </p:txBody>
      </p:sp>
      <p:sp>
        <p:nvSpPr>
          <p:cNvPr id="26" name="CuadroTexto 25">
            <a:extLst>
              <a:ext uri="{FF2B5EF4-FFF2-40B4-BE49-F238E27FC236}">
                <a16:creationId xmlns:a16="http://schemas.microsoft.com/office/drawing/2014/main" id="{3604006F-D7AC-C2EB-0C57-968FE1ADAE53}"/>
              </a:ext>
            </a:extLst>
          </p:cNvPr>
          <p:cNvSpPr txBox="1"/>
          <p:nvPr/>
        </p:nvSpPr>
        <p:spPr>
          <a:xfrm>
            <a:off x="381163" y="2855331"/>
            <a:ext cx="3947957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_tradnl" sz="7200" baseline="30000" dirty="0">
                <a:solidFill>
                  <a:schemeClr val="bg1"/>
                </a:solidFill>
                <a:latin typeface="MADETOMMY-LIGHT" panose="02000503000000020004" pitchFamily="2" charset="77"/>
              </a:rPr>
              <a:t>SEMINARIO</a:t>
            </a:r>
          </a:p>
        </p:txBody>
      </p:sp>
      <p:sp>
        <p:nvSpPr>
          <p:cNvPr id="27" name="Rectángulo 26">
            <a:extLst>
              <a:ext uri="{FF2B5EF4-FFF2-40B4-BE49-F238E27FC236}">
                <a16:creationId xmlns:a16="http://schemas.microsoft.com/office/drawing/2014/main" id="{26488A48-C835-3715-B41A-0050FAD3802E}"/>
              </a:ext>
            </a:extLst>
          </p:cNvPr>
          <p:cNvSpPr/>
          <p:nvPr/>
        </p:nvSpPr>
        <p:spPr>
          <a:xfrm flipV="1">
            <a:off x="3789574" y="2858987"/>
            <a:ext cx="2150762" cy="76587"/>
          </a:xfrm>
          <a:prstGeom prst="rect">
            <a:avLst/>
          </a:prstGeom>
          <a:solidFill>
            <a:srgbClr val="7095B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 sz="2160"/>
          </a:p>
        </p:txBody>
      </p:sp>
      <p:sp>
        <p:nvSpPr>
          <p:cNvPr id="29" name="Rectángulo 28">
            <a:extLst>
              <a:ext uri="{FF2B5EF4-FFF2-40B4-BE49-F238E27FC236}">
                <a16:creationId xmlns:a16="http://schemas.microsoft.com/office/drawing/2014/main" id="{403A41AC-C9EB-98B1-3044-4E3AD359ADB6}"/>
              </a:ext>
            </a:extLst>
          </p:cNvPr>
          <p:cNvSpPr/>
          <p:nvPr/>
        </p:nvSpPr>
        <p:spPr>
          <a:xfrm>
            <a:off x="-21541" y="7394713"/>
            <a:ext cx="13716001" cy="6326713"/>
          </a:xfrm>
          <a:prstGeom prst="rect">
            <a:avLst/>
          </a:prstGeom>
          <a:solidFill>
            <a:schemeClr val="bg1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sp>
        <p:nvSpPr>
          <p:cNvPr id="30" name="Rectángulo 29">
            <a:extLst>
              <a:ext uri="{FF2B5EF4-FFF2-40B4-BE49-F238E27FC236}">
                <a16:creationId xmlns:a16="http://schemas.microsoft.com/office/drawing/2014/main" id="{108DDD77-028E-B6D4-41D5-897BDA19830F}"/>
              </a:ext>
            </a:extLst>
          </p:cNvPr>
          <p:cNvSpPr/>
          <p:nvPr/>
        </p:nvSpPr>
        <p:spPr>
          <a:xfrm>
            <a:off x="9475241" y="12874470"/>
            <a:ext cx="4290645" cy="50270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ONLINE VIA ZOOM</a:t>
            </a:r>
          </a:p>
        </p:txBody>
      </p:sp>
      <p:sp>
        <p:nvSpPr>
          <p:cNvPr id="31" name="CuadroTexto 30">
            <a:extLst>
              <a:ext uri="{FF2B5EF4-FFF2-40B4-BE49-F238E27FC236}">
                <a16:creationId xmlns:a16="http://schemas.microsoft.com/office/drawing/2014/main" id="{DD101C80-B8FA-E798-4BF8-553261096A3C}"/>
              </a:ext>
            </a:extLst>
          </p:cNvPr>
          <p:cNvSpPr txBox="1"/>
          <p:nvPr/>
        </p:nvSpPr>
        <p:spPr>
          <a:xfrm>
            <a:off x="1826105" y="12618904"/>
            <a:ext cx="4290646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800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 TOMMY" panose="02000503000000020004" pitchFamily="2" charset="77"/>
              </a:rPr>
              <a:t>MARTES 13 DE ENERO </a:t>
            </a:r>
          </a:p>
          <a:p>
            <a:r>
              <a:rPr lang="en-US" sz="4800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 TOMMY" panose="02000503000000020004" pitchFamily="2" charset="77"/>
              </a:rPr>
              <a:t>11:30AM - 12:40 PM </a:t>
            </a:r>
          </a:p>
        </p:txBody>
      </p:sp>
      <p:sp>
        <p:nvSpPr>
          <p:cNvPr id="34" name="Rectángulo 33">
            <a:extLst>
              <a:ext uri="{FF2B5EF4-FFF2-40B4-BE49-F238E27FC236}">
                <a16:creationId xmlns:a16="http://schemas.microsoft.com/office/drawing/2014/main" id="{04A0EA6B-D091-1EC1-B1BC-7B7AAA56C956}"/>
              </a:ext>
            </a:extLst>
          </p:cNvPr>
          <p:cNvSpPr/>
          <p:nvPr/>
        </p:nvSpPr>
        <p:spPr>
          <a:xfrm>
            <a:off x="2457143" y="8460913"/>
            <a:ext cx="348646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_tradnl" sz="3600" baseline="30000" dirty="0">
                <a:solidFill>
                  <a:srgbClr val="7095B7"/>
                </a:solidFill>
                <a:latin typeface="MADETOMMY-LIGHT" panose="02000503000000020004" pitchFamily="2" charset="77"/>
              </a:rPr>
              <a:t>Profesor XXX</a:t>
            </a:r>
          </a:p>
          <a:p>
            <a:r>
              <a:rPr lang="es-ES_tradnl" sz="3200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Universidad  Adolfo </a:t>
            </a:r>
            <a:r>
              <a:rPr lang="es-ES_tradnl" sz="3200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Ib</a:t>
            </a:r>
            <a:r>
              <a:rPr lang="es-ES" sz="3200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áñez</a:t>
            </a:r>
            <a:r>
              <a:rPr lang="es-ES_tradnl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</a:p>
        </p:txBody>
      </p:sp>
      <p:pic>
        <p:nvPicPr>
          <p:cNvPr id="40" name="Imagen 39">
            <a:extLst>
              <a:ext uri="{FF2B5EF4-FFF2-40B4-BE49-F238E27FC236}">
                <a16:creationId xmlns:a16="http://schemas.microsoft.com/office/drawing/2014/main" id="{9F0F22A2-720F-A124-FC0B-0CBDA4741E5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9159" y="8211686"/>
            <a:ext cx="1784054" cy="1684649"/>
          </a:xfrm>
          <a:prstGeom prst="rect">
            <a:avLst/>
          </a:prstGeom>
        </p:spPr>
      </p:pic>
      <p:sp>
        <p:nvSpPr>
          <p:cNvPr id="42" name="CuadroTexto 41">
            <a:extLst>
              <a:ext uri="{FF2B5EF4-FFF2-40B4-BE49-F238E27FC236}">
                <a16:creationId xmlns:a16="http://schemas.microsoft.com/office/drawing/2014/main" id="{38486787-3698-FF4F-FA76-261D6E01B883}"/>
              </a:ext>
            </a:extLst>
          </p:cNvPr>
          <p:cNvSpPr txBox="1"/>
          <p:nvPr/>
        </p:nvSpPr>
        <p:spPr>
          <a:xfrm>
            <a:off x="515055" y="7738327"/>
            <a:ext cx="6957390" cy="50270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_tradnl" sz="4000" baseline="30000" dirty="0">
                <a:solidFill>
                  <a:srgbClr val="7095B7"/>
                </a:solidFill>
                <a:latin typeface="MADETOMMY-LIGHT" panose="02000503000000020004" pitchFamily="2" charset="77"/>
              </a:rPr>
              <a:t>INVITADOS:</a:t>
            </a:r>
          </a:p>
        </p:txBody>
      </p:sp>
      <p:sp>
        <p:nvSpPr>
          <p:cNvPr id="2" name="Rectángulo 1">
            <a:extLst>
              <a:ext uri="{FF2B5EF4-FFF2-40B4-BE49-F238E27FC236}">
                <a16:creationId xmlns:a16="http://schemas.microsoft.com/office/drawing/2014/main" id="{A6A390B3-75CA-2D31-0FC6-2517E29CCA95}"/>
              </a:ext>
            </a:extLst>
          </p:cNvPr>
          <p:cNvSpPr/>
          <p:nvPr/>
        </p:nvSpPr>
        <p:spPr>
          <a:xfrm>
            <a:off x="8370796" y="8496223"/>
            <a:ext cx="348646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_tradnl" sz="3600" baseline="30000" dirty="0">
                <a:solidFill>
                  <a:srgbClr val="7095B7"/>
                </a:solidFill>
                <a:latin typeface="MADETOMMY-LIGHT" panose="02000503000000020004" pitchFamily="2" charset="77"/>
              </a:rPr>
              <a:t>Profesor XXX</a:t>
            </a:r>
          </a:p>
          <a:p>
            <a:r>
              <a:rPr lang="es-ES_tradnl" sz="3200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Universidad  Adolfo </a:t>
            </a:r>
            <a:r>
              <a:rPr lang="es-ES_tradnl" sz="3200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Ib</a:t>
            </a:r>
            <a:r>
              <a:rPr lang="es-ES" sz="3200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áñez</a:t>
            </a:r>
            <a:r>
              <a:rPr lang="es-ES_tradnl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FDA46BF9-D1A3-78B4-9C1B-FC37D72BAEF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52812" y="8246996"/>
            <a:ext cx="1784054" cy="1684649"/>
          </a:xfrm>
          <a:prstGeom prst="rect">
            <a:avLst/>
          </a:prstGeom>
        </p:spPr>
      </p:pic>
      <p:sp>
        <p:nvSpPr>
          <p:cNvPr id="4" name="Rectángulo 3">
            <a:extLst>
              <a:ext uri="{FF2B5EF4-FFF2-40B4-BE49-F238E27FC236}">
                <a16:creationId xmlns:a16="http://schemas.microsoft.com/office/drawing/2014/main" id="{A8AEF122-4DD6-014F-74C8-B2D347D8C3B7}"/>
              </a:ext>
            </a:extLst>
          </p:cNvPr>
          <p:cNvSpPr/>
          <p:nvPr/>
        </p:nvSpPr>
        <p:spPr>
          <a:xfrm>
            <a:off x="2433039" y="10384601"/>
            <a:ext cx="348646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_tradnl" sz="3600" baseline="30000" dirty="0">
                <a:solidFill>
                  <a:srgbClr val="7095B7"/>
                </a:solidFill>
                <a:latin typeface="MADETOMMY-LIGHT" panose="02000503000000020004" pitchFamily="2" charset="77"/>
              </a:rPr>
              <a:t>Profesor XXX</a:t>
            </a:r>
          </a:p>
          <a:p>
            <a:r>
              <a:rPr lang="es-ES_tradnl" sz="3200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Universidad  Adolfo </a:t>
            </a:r>
            <a:r>
              <a:rPr lang="es-ES_tradnl" sz="3200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Ib</a:t>
            </a:r>
            <a:r>
              <a:rPr lang="es-ES" sz="3200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áñez</a:t>
            </a:r>
            <a:r>
              <a:rPr lang="es-ES_tradnl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00BB9AE0-D8A7-AC01-6B91-F995AA0BCC6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5055" y="10135374"/>
            <a:ext cx="1784054" cy="1684649"/>
          </a:xfrm>
          <a:prstGeom prst="rect">
            <a:avLst/>
          </a:prstGeom>
        </p:spPr>
      </p:pic>
      <p:sp>
        <p:nvSpPr>
          <p:cNvPr id="6" name="Rectángulo 5">
            <a:extLst>
              <a:ext uri="{FF2B5EF4-FFF2-40B4-BE49-F238E27FC236}">
                <a16:creationId xmlns:a16="http://schemas.microsoft.com/office/drawing/2014/main" id="{14B4ABE3-BED0-FF97-B62D-61A47C34D185}"/>
              </a:ext>
            </a:extLst>
          </p:cNvPr>
          <p:cNvSpPr/>
          <p:nvPr/>
        </p:nvSpPr>
        <p:spPr>
          <a:xfrm>
            <a:off x="8346692" y="10419911"/>
            <a:ext cx="348646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_tradnl" sz="3600" baseline="30000" dirty="0">
                <a:solidFill>
                  <a:srgbClr val="7095B7"/>
                </a:solidFill>
                <a:latin typeface="MADETOMMY-LIGHT" panose="02000503000000020004" pitchFamily="2" charset="77"/>
              </a:rPr>
              <a:t>Profesor XXX</a:t>
            </a:r>
          </a:p>
          <a:p>
            <a:r>
              <a:rPr lang="es-ES_tradnl" sz="3200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Universidad  Adolfo </a:t>
            </a:r>
            <a:r>
              <a:rPr lang="es-ES_tradnl" sz="3200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Ib</a:t>
            </a:r>
            <a:r>
              <a:rPr lang="es-ES" sz="3200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áñez</a:t>
            </a:r>
            <a:r>
              <a:rPr lang="es-ES_tradnl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169CE0BA-9CC1-AE70-7E90-45CDB521459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28708" y="10170684"/>
            <a:ext cx="1784054" cy="1684649"/>
          </a:xfrm>
          <a:prstGeom prst="rect">
            <a:avLst/>
          </a:prstGeom>
        </p:spPr>
      </p:pic>
      <p:pic>
        <p:nvPicPr>
          <p:cNvPr id="10" name="Gráfico 9">
            <a:extLst>
              <a:ext uri="{FF2B5EF4-FFF2-40B4-BE49-F238E27FC236}">
                <a16:creationId xmlns:a16="http://schemas.microsoft.com/office/drawing/2014/main" id="{950CFF5D-A9CC-4023-730A-2CC8829DAA8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39741" y="517592"/>
            <a:ext cx="5934702" cy="1084879"/>
          </a:xfrm>
          <a:prstGeom prst="rect">
            <a:avLst/>
          </a:prstGeom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7AD2BC0A-FCCC-EA2C-357C-1124E6BB853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07832" y="12506618"/>
            <a:ext cx="927515" cy="903423"/>
          </a:xfrm>
          <a:prstGeom prst="rect">
            <a:avLst/>
          </a:prstGeom>
        </p:spPr>
      </p:pic>
      <p:pic>
        <p:nvPicPr>
          <p:cNvPr id="12" name="Imagen 11">
            <a:extLst>
              <a:ext uri="{FF2B5EF4-FFF2-40B4-BE49-F238E27FC236}">
                <a16:creationId xmlns:a16="http://schemas.microsoft.com/office/drawing/2014/main" id="{2E09BB3C-97EA-D41D-DEEF-699307801BD0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346692" y="12397417"/>
            <a:ext cx="1107847" cy="9541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0530409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Tema d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5815</TotalTime>
  <Words>73</Words>
  <Application>Microsoft Macintosh PowerPoint</Application>
  <PresentationFormat>Personalizado</PresentationFormat>
  <Paragraphs>30</Paragraphs>
  <Slides>2</Slides>
  <Notes>2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2</vt:i4>
      </vt:variant>
    </vt:vector>
  </HeadingPairs>
  <TitlesOfParts>
    <vt:vector size="8" baseType="lpstr">
      <vt:lpstr>Arial</vt:lpstr>
      <vt:lpstr>Calibri</vt:lpstr>
      <vt:lpstr>Calibri Light</vt:lpstr>
      <vt:lpstr>MADE TOMMY</vt:lpstr>
      <vt:lpstr>MADETOMMY-LIGHT</vt:lpstr>
      <vt:lpstr>Tema de Office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NOMBRE DE LA CHARLA</dc:title>
  <dc:creator>ALEJANDRO ABUADBA TAMBURINI</dc:creator>
  <cp:lastModifiedBy>Francisca Antonia Sierralta Hahn</cp:lastModifiedBy>
  <cp:revision>30</cp:revision>
  <dcterms:created xsi:type="dcterms:W3CDTF">2020-04-06T19:19:08Z</dcterms:created>
  <dcterms:modified xsi:type="dcterms:W3CDTF">2024-07-24T16:41:19Z</dcterms:modified>
</cp:coreProperties>
</file>