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9BD4"/>
    <a:srgbClr val="E9511C"/>
    <a:srgbClr val="1F74D3"/>
    <a:srgbClr val="5697D3"/>
    <a:srgbClr val="8DC04C"/>
    <a:srgbClr val="68187C"/>
    <a:srgbClr val="FDC201"/>
    <a:srgbClr val="00B0D9"/>
    <a:srgbClr val="ED2838"/>
    <a:srgbClr val="0C3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14/8/24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14-08-24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53757B-CF4F-D0E4-5C61-2366E188AB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4218" y="26577"/>
            <a:ext cx="13716000" cy="7497015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25355" y="12424689"/>
            <a:ext cx="4290645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CAMPUS VIÑA DEL MAR,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7F2EC08-205A-05E2-1907-C8BBEA9047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2399" y="12061054"/>
            <a:ext cx="977581" cy="12415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5DF34CF-BEA1-803B-4A64-BFBA39C523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554" y="12158506"/>
            <a:ext cx="1339477" cy="117925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AAEAD53-5E79-D778-AC14-ECA57A7B772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E1A6B4A8-78FD-FCB0-9954-7F2C07FB4A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716000" cy="7497015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5F9BD4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C6B2DA0-7DC9-F6D6-542E-003F3ABB18BC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74DE854-9E1D-D52F-8ADD-B1D782FB6709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D7582DC-923B-FE55-0ECE-5B97B409345A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0048CA-7725-E88B-53DE-0DF9CAD0FD95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28894C2-535E-E138-7587-54E6E11D98BA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DD03531E-D73D-F80E-3460-2954F1D4C40D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5F9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455FF7E-8DAD-C81F-A220-61A144B30C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2423065"/>
            <a:ext cx="1311050" cy="115422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1D92FD8-6A8B-A492-E416-F2166112A34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762" y="12396544"/>
            <a:ext cx="1175811" cy="103109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CA744A-BD10-C9F5-B1E9-94FE7BCBB5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69" y="447192"/>
            <a:ext cx="3423383" cy="139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6095</TotalTime>
  <Words>87</Words>
  <Application>Microsoft Macintosh PowerPoint</Application>
  <PresentationFormat>Personalizado</PresentationFormat>
  <Paragraphs>38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37</cp:revision>
  <dcterms:created xsi:type="dcterms:W3CDTF">2020-04-06T19:19:08Z</dcterms:created>
  <dcterms:modified xsi:type="dcterms:W3CDTF">2024-08-14T22:17:57Z</dcterms:modified>
</cp:coreProperties>
</file>