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5F9BD4"/>
    <a:srgbClr val="E9511C"/>
    <a:srgbClr val="1F74D3"/>
    <a:srgbClr val="5697D3"/>
    <a:srgbClr val="8DC04C"/>
    <a:srgbClr val="68187C"/>
    <a:srgbClr val="FDC201"/>
    <a:srgbClr val="00B0D9"/>
    <a:srgbClr val="ED2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5" d="100"/>
          <a:sy n="65" d="100"/>
        </p:scale>
        <p:origin x="2560" y="240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17/12/24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17-12-24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3CFE27-37C5-2C83-7194-D06CCD6DE1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566"/>
          <a:stretch/>
        </p:blipFill>
        <p:spPr>
          <a:xfrm>
            <a:off x="-1" y="0"/>
            <a:ext cx="13741563" cy="7468258"/>
          </a:xfrm>
          <a:prstGeom prst="rect">
            <a:avLst/>
          </a:prstGeom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0D367C1C-BBA2-74C5-076D-D8285D3A2362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8583F4B1-4DDB-1790-3BAB-CA340564BC8F}"/>
              </a:ext>
            </a:extLst>
          </p:cNvPr>
          <p:cNvSpPr/>
          <p:nvPr/>
        </p:nvSpPr>
        <p:spPr>
          <a:xfrm>
            <a:off x="24218" y="0"/>
            <a:ext cx="8294370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17B88A04-BE1C-C465-9568-5CDE61F6190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BACF12F-43EE-D5AF-7A75-31483C197457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E2CF326F-706F-0559-7B13-510DFD496DC0}"/>
              </a:ext>
            </a:extLst>
          </p:cNvPr>
          <p:cNvSpPr/>
          <p:nvPr/>
        </p:nvSpPr>
        <p:spPr>
          <a:xfrm flipV="1">
            <a:off x="3814464" y="2911492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C2E3663-8812-FA70-21A4-90F2BC8EFC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934" y="12166753"/>
            <a:ext cx="1193766" cy="116275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54B0353-39B3-1E03-A95D-EF322E6FB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7000" y="12061054"/>
            <a:ext cx="852144" cy="113450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8CE21E4-4735-6BB1-EDED-6E6EC761B8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104" y="575863"/>
            <a:ext cx="5939264" cy="134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C6B2DA0-7DC9-F6D6-542E-003F3ABB18BC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F0C5865-251D-9340-8D0F-6A8264D3B7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566"/>
          <a:stretch/>
        </p:blipFill>
        <p:spPr>
          <a:xfrm>
            <a:off x="-1" y="0"/>
            <a:ext cx="13741563" cy="7468258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74DE854-9E1D-D52F-8ADD-B1D782FB6709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D7582DC-923B-FE55-0ECE-5B97B409345A}"/>
              </a:ext>
            </a:extLst>
          </p:cNvPr>
          <p:cNvSpPr/>
          <p:nvPr/>
        </p:nvSpPr>
        <p:spPr>
          <a:xfrm>
            <a:off x="24218" y="0"/>
            <a:ext cx="8294370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30048CA-7725-E88B-53DE-0DF9CAD0FD95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28894C2-535E-E138-7587-54E6E11D98BA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D03531E-D73D-F80E-3460-2954F1D4C40D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6426E85-CA9A-0C5B-CE91-B492952FC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68" y="12376575"/>
            <a:ext cx="1135191" cy="110570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E2EAAD0-A2A0-1478-5DFF-510CAE812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5529" y="12376575"/>
            <a:ext cx="1299712" cy="111934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1295AFA-6319-2E09-DB16-E7415481A6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104" y="575863"/>
            <a:ext cx="5939264" cy="134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6188</TotalTime>
  <Words>85</Words>
  <Application>Microsoft Macintosh PowerPoint</Application>
  <PresentationFormat>Personalizado</PresentationFormat>
  <Paragraphs>38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34</cp:revision>
  <dcterms:created xsi:type="dcterms:W3CDTF">2020-04-06T19:19:08Z</dcterms:created>
  <dcterms:modified xsi:type="dcterms:W3CDTF">2024-12-17T12:44:58Z</dcterms:modified>
</cp:coreProperties>
</file>