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1F74D3"/>
    <a:srgbClr val="5697D3"/>
    <a:srgbClr val="8DC04C"/>
    <a:srgbClr val="68187C"/>
    <a:srgbClr val="FDC201"/>
    <a:srgbClr val="00B0D9"/>
    <a:srgbClr val="ED2838"/>
    <a:srgbClr val="0C3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/>
    <p:restoredTop sz="96121"/>
  </p:normalViewPr>
  <p:slideViewPr>
    <p:cSldViewPr snapToGrid="0" snapToObjects="1">
      <p:cViewPr varScale="1">
        <p:scale>
          <a:sx n="63" d="100"/>
          <a:sy n="63" d="100"/>
        </p:scale>
        <p:origin x="2624" y="224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20/3/26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275348F3-F259-3CD4-97F5-BD5B9313E2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067" r="16295" b="13628"/>
          <a:stretch/>
        </p:blipFill>
        <p:spPr>
          <a:xfrm>
            <a:off x="0" y="0"/>
            <a:ext cx="13691782" cy="7461638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D367C1C-BBA2-74C5-076D-D8285D3A236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583F4B1-4DDB-1790-3BAB-CA340564BC8F}"/>
              </a:ext>
            </a:extLst>
          </p:cNvPr>
          <p:cNvSpPr/>
          <p:nvPr/>
        </p:nvSpPr>
        <p:spPr>
          <a:xfrm>
            <a:off x="0" y="22103"/>
            <a:ext cx="7587373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7B88A04-BE1C-C465-9568-5CDE61F6190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ACF12F-43EE-D5AF-7A75-31483C19745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E2CF326F-706F-0559-7B13-510DFD496DC0}"/>
              </a:ext>
            </a:extLst>
          </p:cNvPr>
          <p:cNvSpPr/>
          <p:nvPr/>
        </p:nvSpPr>
        <p:spPr>
          <a:xfrm flipV="1">
            <a:off x="3057515" y="2857524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F2EC08-205A-05E2-1907-C8BBEA9047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2399" y="12061054"/>
            <a:ext cx="977581" cy="12415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5DF34CF-BEA1-803B-4A64-BFBA39C523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554" y="12158506"/>
            <a:ext cx="1339477" cy="1179253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DC0C626D-51ED-5A9F-6589-492541AEC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269" y="414181"/>
            <a:ext cx="5974875" cy="135271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010D840-603D-8530-BCBA-5B633231A658}"/>
              </a:ext>
            </a:extLst>
          </p:cNvPr>
          <p:cNvSpPr txBox="1"/>
          <p:nvPr/>
        </p:nvSpPr>
        <p:spPr>
          <a:xfrm>
            <a:off x="11919212" y="9263725"/>
            <a:ext cx="20907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82436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26870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887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9652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46293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50418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54962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9256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43340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2787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8650"/>
            <a:ext cx="1784054" cy="168464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C6B2DA0-7DC9-F6D6-542E-003F3ABB18BC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74DE854-9E1D-D52F-8ADD-B1D782FB6709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30048CA-7725-E88B-53DE-0DF9CAD0FD95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55FF7E-8DAD-C81F-A220-61A144B30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5" y="12431031"/>
            <a:ext cx="1311050" cy="115422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1D92FD8-6A8B-A492-E416-F2166112A3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2762" y="12404510"/>
            <a:ext cx="1175811" cy="10310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C169618-CAED-285C-DFA8-2F09D13EDA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067" r="16295" b="13628"/>
          <a:stretch/>
        </p:blipFill>
        <p:spPr>
          <a:xfrm>
            <a:off x="0" y="0"/>
            <a:ext cx="13691782" cy="7461638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2568F6E-6FE9-6003-A5AF-2C45801F675F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C841659-4194-1460-B03A-033C70FA6AAE}"/>
              </a:ext>
            </a:extLst>
          </p:cNvPr>
          <p:cNvSpPr/>
          <p:nvPr/>
        </p:nvSpPr>
        <p:spPr>
          <a:xfrm>
            <a:off x="0" y="30069"/>
            <a:ext cx="7587373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B8ACE7E-EB6F-1FE8-9046-BEDEA7A69E2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D0DDA4C-3EB9-6B1B-8F38-B10682A4A2C2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9A7F1B9-7C82-E958-0D24-D3D48658D916}"/>
              </a:ext>
            </a:extLst>
          </p:cNvPr>
          <p:cNvSpPr/>
          <p:nvPr/>
        </p:nvSpPr>
        <p:spPr>
          <a:xfrm flipV="1">
            <a:off x="3057515" y="2857524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5708BE53-29FC-4080-73A2-259B30DE11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269" y="414181"/>
            <a:ext cx="5974875" cy="135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6100</TotalTime>
  <Words>92</Words>
  <Application>Microsoft Macintosh PowerPoint</Application>
  <PresentationFormat>Personalizado</PresentationFormat>
  <Paragraphs>43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36</cp:revision>
  <dcterms:created xsi:type="dcterms:W3CDTF">2020-04-06T19:19:08Z</dcterms:created>
  <dcterms:modified xsi:type="dcterms:W3CDTF">2026-03-20T20:24:21Z</dcterms:modified>
</cp:coreProperties>
</file>