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6B8F"/>
    <a:srgbClr val="5F9BD4"/>
    <a:srgbClr val="E9511C"/>
    <a:srgbClr val="1F74D3"/>
    <a:srgbClr val="5697D3"/>
    <a:srgbClr val="8DC04C"/>
    <a:srgbClr val="68187C"/>
    <a:srgbClr val="FDC201"/>
    <a:srgbClr val="00B0D9"/>
    <a:srgbClr val="ED2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3" d="100"/>
          <a:sy n="63" d="100"/>
        </p:scale>
        <p:origin x="2624" y="224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20/3/26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20-03-26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753F948-EA9D-0589-B84D-EF0A495DEC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959" b="17064"/>
          <a:stretch/>
        </p:blipFill>
        <p:spPr>
          <a:xfrm>
            <a:off x="-1" y="0"/>
            <a:ext cx="13691783" cy="7424626"/>
          </a:xfrm>
          <a:prstGeom prst="rect">
            <a:avLst/>
          </a:prstGeom>
        </p:spPr>
      </p:pic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sp>
        <p:nvSpPr>
          <p:cNvPr id="35" name="Rectángulo 34">
            <a:extLst>
              <a:ext uri="{FF2B5EF4-FFF2-40B4-BE49-F238E27FC236}">
                <a16:creationId xmlns:a16="http://schemas.microsoft.com/office/drawing/2014/main" id="{0D367C1C-BBA2-74C5-076D-D8285D3A2362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8583F4B1-4DDB-1790-3BAB-CA340564BC8F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17B88A04-BE1C-C465-9568-5CDE61F6190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DBACF12F-43EE-D5AF-7A75-31483C197457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E2CF326F-706F-0559-7B13-510DFD496DC0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C67259D-3633-AF95-1005-B9AD84E47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63" y="340760"/>
            <a:ext cx="5343776" cy="121011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8D3F40-04E1-D7F4-654E-D871F3479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304" y="12113165"/>
            <a:ext cx="1316550" cy="12619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97ACEAF-3ECA-AA48-3571-F1BA445C9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8479" y="12113165"/>
            <a:ext cx="991918" cy="11949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99703D4-4A35-C6D4-86F6-7312595821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43851" y="10192790"/>
            <a:ext cx="1316551" cy="11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36B8F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646D852-2764-285B-684C-C0BE93CC01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959" b="17064"/>
          <a:stretch/>
        </p:blipFill>
        <p:spPr>
          <a:xfrm>
            <a:off x="-1" y="0"/>
            <a:ext cx="13691783" cy="7424626"/>
          </a:xfrm>
          <a:prstGeom prst="rect">
            <a:avLst/>
          </a:prstGeom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7C98BA2C-97EC-B77D-6EFD-E23F0337A0C3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69EECFE-5590-7B78-64CB-7E2397EE63F9}"/>
              </a:ext>
            </a:extLst>
          </p:cNvPr>
          <p:cNvSpPr/>
          <p:nvPr/>
        </p:nvSpPr>
        <p:spPr>
          <a:xfrm>
            <a:off x="24218" y="0"/>
            <a:ext cx="8294370" cy="746163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99C06C-E738-0D68-12AF-5E215E225968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7E99620-F044-81AF-4B9B-C1BE963CF3BF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559CF8E-A196-9AE7-84A1-36829C8CF5BB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636B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65091CDE-E243-9AB0-5A0C-8676D2DB3A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63" y="340760"/>
            <a:ext cx="5343776" cy="1210114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6CAAC9F-A879-8F81-661E-D8605BE342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163" y="12248675"/>
            <a:ext cx="1316550" cy="126192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A6BFB6C0-9C4F-1944-0A78-72C5D8F84E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58690" y="12374321"/>
            <a:ext cx="1316551" cy="113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6163</TotalTime>
  <Words>79</Words>
  <Application>Microsoft Macintosh PowerPoint</Application>
  <PresentationFormat>Personalizado</PresentationFormat>
  <Paragraphs>34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35</cp:revision>
  <dcterms:created xsi:type="dcterms:W3CDTF">2020-04-06T19:19:08Z</dcterms:created>
  <dcterms:modified xsi:type="dcterms:W3CDTF">2026-03-20T20:40:36Z</dcterms:modified>
</cp:coreProperties>
</file>