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4"/>
  </p:notesMasterIdLst>
  <p:sldIdLst>
    <p:sldId id="259" r:id="rId2"/>
    <p:sldId id="260" r:id="rId3"/>
  </p:sldIdLst>
  <p:sldSz cx="13716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95B7"/>
    <a:srgbClr val="E9511C"/>
    <a:srgbClr val="1F74D3"/>
    <a:srgbClr val="5697D3"/>
    <a:srgbClr val="8DC04C"/>
    <a:srgbClr val="68187C"/>
    <a:srgbClr val="FDC201"/>
    <a:srgbClr val="00B0D9"/>
    <a:srgbClr val="ED2838"/>
    <a:srgbClr val="0C32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83"/>
    <p:restoredTop sz="96121"/>
  </p:normalViewPr>
  <p:slideViewPr>
    <p:cSldViewPr snapToGrid="0" snapToObjects="1">
      <p:cViewPr varScale="1">
        <p:scale>
          <a:sx n="65" d="100"/>
          <a:sy n="65" d="100"/>
        </p:scale>
        <p:origin x="2560" y="240"/>
      </p:cViewPr>
      <p:guideLst>
        <p:guide orient="horz" pos="432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32D4E-612A-844F-BF66-5A97AB2BFF8C}" type="datetimeFigureOut">
              <a:rPr lang="es-ES_tradnl" smtClean="0"/>
              <a:t>24/7/24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4F478-D3C3-7449-BBDB-99EEFC4F8CC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9404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4F478-D3C3-7449-BBDB-99EEFC4F8CC2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8913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4F478-D3C3-7449-BBDB-99EEFC4F8CC2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656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244726"/>
            <a:ext cx="11658600" cy="47752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7204076"/>
            <a:ext cx="10287000" cy="3311524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2403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19645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730250"/>
            <a:ext cx="2957513" cy="1162367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730250"/>
            <a:ext cx="8701088" cy="1162367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04137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11383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3419479"/>
            <a:ext cx="11830050" cy="5705474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9178929"/>
            <a:ext cx="11830050" cy="300037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20521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3651250"/>
            <a:ext cx="5829300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3651250"/>
            <a:ext cx="5829300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20712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730253"/>
            <a:ext cx="11830050" cy="265112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3362326"/>
            <a:ext cx="5802510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5010150"/>
            <a:ext cx="5802510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3362326"/>
            <a:ext cx="5831087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5010150"/>
            <a:ext cx="5831087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96821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91093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09391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974853"/>
            <a:ext cx="6943725" cy="974725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04782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974853"/>
            <a:ext cx="6943725" cy="9747250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09175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730253"/>
            <a:ext cx="1183005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651250"/>
            <a:ext cx="1183005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EA300-82CB-154A-A0A3-AB1A08E21969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2712703"/>
            <a:ext cx="462915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38754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19B147D0-88CA-EA0D-6963-29324D49F3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691782" cy="8420445"/>
          </a:xfrm>
          <a:prstGeom prst="rect">
            <a:avLst/>
          </a:prstGeom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id="{B59C36A5-0253-6831-6C5E-002E6659C39C}"/>
              </a:ext>
            </a:extLst>
          </p:cNvPr>
          <p:cNvSpPr/>
          <p:nvPr/>
        </p:nvSpPr>
        <p:spPr>
          <a:xfrm>
            <a:off x="0" y="0"/>
            <a:ext cx="8294370" cy="842044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36973782-00D1-CBBB-F14A-388CCFA849E0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3604006F-D7AC-C2EB-0C57-968FE1ADAE53}"/>
              </a:ext>
            </a:extLst>
          </p:cNvPr>
          <p:cNvSpPr txBox="1"/>
          <p:nvPr/>
        </p:nvSpPr>
        <p:spPr>
          <a:xfrm>
            <a:off x="381163" y="285533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26488A48-C835-3715-B41A-0050FAD3802E}"/>
              </a:ext>
            </a:extLst>
          </p:cNvPr>
          <p:cNvSpPr/>
          <p:nvPr/>
        </p:nvSpPr>
        <p:spPr>
          <a:xfrm flipV="1">
            <a:off x="3789574" y="2886004"/>
            <a:ext cx="2150762" cy="76587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403A41AC-C9EB-98B1-3044-4E3AD359ADB6}"/>
              </a:ext>
            </a:extLst>
          </p:cNvPr>
          <p:cNvSpPr/>
          <p:nvPr/>
        </p:nvSpPr>
        <p:spPr>
          <a:xfrm>
            <a:off x="-1" y="7697858"/>
            <a:ext cx="13716001" cy="6018141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108DDD77-028E-B6D4-41D5-897BDA19830F}"/>
              </a:ext>
            </a:extLst>
          </p:cNvPr>
          <p:cNvSpPr/>
          <p:nvPr/>
        </p:nvSpPr>
        <p:spPr>
          <a:xfrm>
            <a:off x="9475241" y="12496782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D101C80-B8FA-E798-4BF8-553261096A3C}"/>
              </a:ext>
            </a:extLst>
          </p:cNvPr>
          <p:cNvSpPr txBox="1"/>
          <p:nvPr/>
        </p:nvSpPr>
        <p:spPr>
          <a:xfrm>
            <a:off x="2183797" y="12332652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4A0EA6B-D091-1EC1-B1BC-7B7AAA56C956}"/>
              </a:ext>
            </a:extLst>
          </p:cNvPr>
          <p:cNvSpPr/>
          <p:nvPr/>
        </p:nvSpPr>
        <p:spPr>
          <a:xfrm>
            <a:off x="3094700" y="9428478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9F0F22A2-720F-A124-FC0B-0CBDA4741E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304" y="8837188"/>
            <a:ext cx="2282467" cy="2155291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38486787-3698-FF4F-FA76-261D6E01B883}"/>
              </a:ext>
            </a:extLst>
          </p:cNvPr>
          <p:cNvSpPr txBox="1"/>
          <p:nvPr/>
        </p:nvSpPr>
        <p:spPr>
          <a:xfrm>
            <a:off x="654201" y="8175201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638FBC71-C43F-E633-6EDD-7F8B52A22AA5}"/>
              </a:ext>
            </a:extLst>
          </p:cNvPr>
          <p:cNvSpPr/>
          <p:nvPr/>
        </p:nvSpPr>
        <p:spPr>
          <a:xfrm>
            <a:off x="8794438" y="9393101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4B506C7E-0415-8FCA-EE33-7FB5E7DAA4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8042" y="8801811"/>
            <a:ext cx="2282467" cy="215529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F2C9E1F-E6CB-E500-79F7-ED9BCA85B3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175" y="12115281"/>
            <a:ext cx="1174963" cy="114444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0D1226C-8E33-0F70-7BF9-5A640CC8D4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7000" y="12047879"/>
            <a:ext cx="910231" cy="1211845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F005BFEF-3977-8891-0888-87995AE31B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3897" y="510716"/>
            <a:ext cx="5200919" cy="1181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547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agen 18">
            <a:extLst>
              <a:ext uri="{FF2B5EF4-FFF2-40B4-BE49-F238E27FC236}">
                <a16:creationId xmlns:a16="http://schemas.microsoft.com/office/drawing/2014/main" id="{19B147D0-88CA-EA0D-6963-29324D49F3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3691782" cy="8420445"/>
          </a:xfrm>
          <a:prstGeom prst="rect">
            <a:avLst/>
          </a:prstGeom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id="{B59C36A5-0253-6831-6C5E-002E6659C39C}"/>
              </a:ext>
            </a:extLst>
          </p:cNvPr>
          <p:cNvSpPr/>
          <p:nvPr/>
        </p:nvSpPr>
        <p:spPr>
          <a:xfrm>
            <a:off x="0" y="19878"/>
            <a:ext cx="8294370" cy="842044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36973782-00D1-CBBB-F14A-388CCFA849E0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3604006F-D7AC-C2EB-0C57-968FE1ADAE53}"/>
              </a:ext>
            </a:extLst>
          </p:cNvPr>
          <p:cNvSpPr txBox="1"/>
          <p:nvPr/>
        </p:nvSpPr>
        <p:spPr>
          <a:xfrm>
            <a:off x="381163" y="285533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26488A48-C835-3715-B41A-0050FAD3802E}"/>
              </a:ext>
            </a:extLst>
          </p:cNvPr>
          <p:cNvSpPr/>
          <p:nvPr/>
        </p:nvSpPr>
        <p:spPr>
          <a:xfrm flipV="1">
            <a:off x="3789574" y="2858987"/>
            <a:ext cx="2150762" cy="76587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403A41AC-C9EB-98B1-3044-4E3AD359ADB6}"/>
              </a:ext>
            </a:extLst>
          </p:cNvPr>
          <p:cNvSpPr/>
          <p:nvPr/>
        </p:nvSpPr>
        <p:spPr>
          <a:xfrm>
            <a:off x="-21541" y="7394713"/>
            <a:ext cx="13716001" cy="6326713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108DDD77-028E-B6D4-41D5-897BDA19830F}"/>
              </a:ext>
            </a:extLst>
          </p:cNvPr>
          <p:cNvSpPr/>
          <p:nvPr/>
        </p:nvSpPr>
        <p:spPr>
          <a:xfrm>
            <a:off x="9475241" y="12874470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D101C80-B8FA-E798-4BF8-553261096A3C}"/>
              </a:ext>
            </a:extLst>
          </p:cNvPr>
          <p:cNvSpPr txBox="1"/>
          <p:nvPr/>
        </p:nvSpPr>
        <p:spPr>
          <a:xfrm>
            <a:off x="1826105" y="12618904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4A0EA6B-D091-1EC1-B1BC-7B7AAA56C956}"/>
              </a:ext>
            </a:extLst>
          </p:cNvPr>
          <p:cNvSpPr/>
          <p:nvPr/>
        </p:nvSpPr>
        <p:spPr>
          <a:xfrm>
            <a:off x="2457143" y="8460913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9F0F22A2-720F-A124-FC0B-0CBDA4741E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159" y="8211686"/>
            <a:ext cx="1784054" cy="1684649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38486787-3698-FF4F-FA76-261D6E01B883}"/>
              </a:ext>
            </a:extLst>
          </p:cNvPr>
          <p:cNvSpPr txBox="1"/>
          <p:nvPr/>
        </p:nvSpPr>
        <p:spPr>
          <a:xfrm>
            <a:off x="515055" y="7738327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6A390B3-75CA-2D31-0FC6-2517E29CCA95}"/>
              </a:ext>
            </a:extLst>
          </p:cNvPr>
          <p:cNvSpPr/>
          <p:nvPr/>
        </p:nvSpPr>
        <p:spPr>
          <a:xfrm>
            <a:off x="8370796" y="8496223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DA46BF9-D1A3-78B4-9C1B-FC37D72BAE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2812" y="8246996"/>
            <a:ext cx="1784054" cy="1684649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A8AEF122-4DD6-014F-74C8-B2D347D8C3B7}"/>
              </a:ext>
            </a:extLst>
          </p:cNvPr>
          <p:cNvSpPr/>
          <p:nvPr/>
        </p:nvSpPr>
        <p:spPr>
          <a:xfrm>
            <a:off x="2433039" y="10384601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0BB9AE0-D8A7-AC01-6B91-F995AA0BCC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055" y="10135374"/>
            <a:ext cx="1784054" cy="168464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14B4ABE3-BED0-FF97-B62D-61A47C34D185}"/>
              </a:ext>
            </a:extLst>
          </p:cNvPr>
          <p:cNvSpPr/>
          <p:nvPr/>
        </p:nvSpPr>
        <p:spPr>
          <a:xfrm>
            <a:off x="8346692" y="10419911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69CE0BA-9CC1-AE70-7E90-45CDB52145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8708" y="10170684"/>
            <a:ext cx="1784054" cy="168464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AD2BC0A-FCCC-EA2C-357C-1124E6BB85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7832" y="12506618"/>
            <a:ext cx="927515" cy="903423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E09BB3C-97EA-D41D-DEEF-699307801B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46692" y="12397417"/>
            <a:ext cx="1107847" cy="954106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DB0E1EBE-380C-9619-AED4-CDC8C98871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43897" y="510716"/>
            <a:ext cx="5200919" cy="1181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5304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5827</TotalTime>
  <Words>73</Words>
  <Application>Microsoft Macintosh PowerPoint</Application>
  <PresentationFormat>Personalizado</PresentationFormat>
  <Paragraphs>30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NOMBRE DE LA CHARLA</dc:title>
  <dc:creator>ALEJANDRO ABUADBA TAMBURINI</dc:creator>
  <cp:lastModifiedBy>Francisca Antonia Sierralta Hahn</cp:lastModifiedBy>
  <cp:revision>31</cp:revision>
  <dcterms:created xsi:type="dcterms:W3CDTF">2020-04-06T19:19:08Z</dcterms:created>
  <dcterms:modified xsi:type="dcterms:W3CDTF">2024-07-24T17:04:00Z</dcterms:modified>
</cp:coreProperties>
</file>