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E9511C"/>
    <a:srgbClr val="0D339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>
        <p:scale>
          <a:sx n="74" d="100"/>
          <a:sy n="74" d="100"/>
        </p:scale>
        <p:origin x="31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7A15BC83-A8F2-E47E-A6A4-88AFD3E6C5F3}"/>
              </a:ext>
            </a:extLst>
          </p:cNvPr>
          <p:cNvSpPr/>
          <p:nvPr/>
        </p:nvSpPr>
        <p:spPr>
          <a:xfrm flipV="1">
            <a:off x="-13881" y="8560"/>
            <a:ext cx="9518244" cy="20692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38D252A-AE4C-DD30-C8FD-3C591BF4A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3407"/>
            <a:ext cx="9492773" cy="583805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7F6AEC7-B1D5-CA4F-F58D-FFB5E8C82E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42" y="14482444"/>
            <a:ext cx="939993" cy="91557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35567E5-E673-6FB5-9ED9-A1A5906860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2568" y="14432752"/>
            <a:ext cx="713273" cy="949623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89C598A3-1918-6DFF-1A91-9FD44969A2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11160" y="982761"/>
            <a:ext cx="3905867" cy="88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7A15BC83-A8F2-E47E-A6A4-88AFD3E6C5F3}"/>
              </a:ext>
            </a:extLst>
          </p:cNvPr>
          <p:cNvSpPr/>
          <p:nvPr/>
        </p:nvSpPr>
        <p:spPr>
          <a:xfrm flipV="1">
            <a:off x="-13881" y="15009"/>
            <a:ext cx="9518244" cy="20692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38D252A-AE4C-DD30-C8FD-3C591BF4A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3407"/>
            <a:ext cx="9492773" cy="583805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436A3C3-CD7B-B3CD-AD86-5FC921B0E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42" y="14482444"/>
            <a:ext cx="939993" cy="91557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9B1248A-2CF6-2E0F-7B7F-D5DB87EBBA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4991" y="14442303"/>
            <a:ext cx="967044" cy="832843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4DC4D74D-27C6-EA8F-34A3-AC17ACBDC5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11160" y="982761"/>
            <a:ext cx="3905867" cy="88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4303</TotalTime>
  <Words>69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12</cp:revision>
  <dcterms:created xsi:type="dcterms:W3CDTF">2022-05-27T18:05:23Z</dcterms:created>
  <dcterms:modified xsi:type="dcterms:W3CDTF">2024-07-24T17:02:23Z</dcterms:modified>
</cp:coreProperties>
</file>