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75C"/>
    <a:srgbClr val="5F9BD4"/>
    <a:srgbClr val="E9511C"/>
    <a:srgbClr val="0D339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>
        <p:scale>
          <a:sx n="103" d="100"/>
          <a:sy n="103" d="100"/>
        </p:scale>
        <p:origin x="2312" y="-5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06-09-24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38D252A-AE4C-DD30-C8FD-3C591BF4A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3407"/>
            <a:ext cx="9492773" cy="583805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B3F25C6-D963-2B78-CE70-B93690D24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70" y="14512164"/>
            <a:ext cx="900635" cy="88510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0801C26-D568-2E4E-AD82-964F64ED9A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7562" y="14435636"/>
            <a:ext cx="703297" cy="897019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7C547401-5808-5BCE-83D1-91A3477BBF4A}"/>
              </a:ext>
            </a:extLst>
          </p:cNvPr>
          <p:cNvSpPr/>
          <p:nvPr/>
        </p:nvSpPr>
        <p:spPr>
          <a:xfrm flipV="1">
            <a:off x="-13881" y="0"/>
            <a:ext cx="9518244" cy="206920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556F0C1-3824-042A-F980-581149A4B3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2331" y="610689"/>
            <a:ext cx="4799700" cy="108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30475C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8779461A-FB35-39E5-CAE5-85E0689B7E57}"/>
              </a:ext>
            </a:extLst>
          </p:cNvPr>
          <p:cNvSpPr/>
          <p:nvPr/>
        </p:nvSpPr>
        <p:spPr>
          <a:xfrm flipV="1">
            <a:off x="-13881" y="0"/>
            <a:ext cx="9518244" cy="206920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528100D9-A517-497C-8D5A-B7147BA3A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03407"/>
            <a:ext cx="9492773" cy="5838055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9DFBB623-2CEA-C544-193A-4C1E569ECC17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0378FC2B-E74B-5A7D-797C-2D80C272F0D5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1971841E-4DC1-16B5-A8FE-AF8EECBA90D4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775FE0FB-1807-FA91-05B3-A057D5516AE5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3047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DCE6A42-C780-24CF-F6E3-B4B9991B79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633" y="14522166"/>
            <a:ext cx="900635" cy="88510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41BE1F5-2392-ECE7-872C-C6FCA3FC44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8353" y="14477510"/>
            <a:ext cx="931691" cy="84628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BA4BC62-F2AF-3343-6D2A-78A1E02F4B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2331" y="610689"/>
            <a:ext cx="4799700" cy="108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4572</TotalTime>
  <Words>69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14</cp:revision>
  <dcterms:created xsi:type="dcterms:W3CDTF">2022-05-27T18:05:23Z</dcterms:created>
  <dcterms:modified xsi:type="dcterms:W3CDTF">2024-09-06T16:31:59Z</dcterms:modified>
</cp:coreProperties>
</file>