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BD4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3" d="100"/>
          <a:sy n="53" d="100"/>
        </p:scale>
        <p:origin x="38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20DB1706-C4BE-4652-E9B5-6E7C10FDA1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81" y="2126907"/>
            <a:ext cx="9518243" cy="5838056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7"/>
            <a:ext cx="5310578" cy="584771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894BA94-92A9-2AD1-6DA2-E548010AA512}"/>
              </a:ext>
            </a:extLst>
          </p:cNvPr>
          <p:cNvSpPr/>
          <p:nvPr/>
        </p:nvSpPr>
        <p:spPr>
          <a:xfrm flipV="1">
            <a:off x="-12918" y="-3880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78E7F7-AD58-4ACC-A3FE-0C4F739172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1352" y="14417857"/>
            <a:ext cx="771147" cy="97941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07927D9-9E92-6A37-0161-1BA89850EC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912" y="14442447"/>
            <a:ext cx="1056622" cy="93023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17631B2-A66D-0B43-0644-76E81440383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493" y="680194"/>
            <a:ext cx="2534535" cy="103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D0AFF00-86AA-2E89-C5D2-12C2A0AC5B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81" y="2126907"/>
            <a:ext cx="9518243" cy="5838056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DCF5D32-2C06-B0CA-0433-7D92770CA47B}"/>
              </a:ext>
            </a:extLst>
          </p:cNvPr>
          <p:cNvSpPr/>
          <p:nvPr/>
        </p:nvSpPr>
        <p:spPr>
          <a:xfrm>
            <a:off x="1" y="2117247"/>
            <a:ext cx="5310578" cy="58380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BBDF5B4-A12A-AE9C-52DF-ECCE70FB4AA5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BFA372A-5EC1-27D9-D0FD-DDEE132AF8DE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99603B2-B636-EF3B-9870-A8084DDA7735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9E960701-CC35-278B-2DE0-7DD603C3B872}"/>
              </a:ext>
            </a:extLst>
          </p:cNvPr>
          <p:cNvSpPr/>
          <p:nvPr/>
        </p:nvSpPr>
        <p:spPr>
          <a:xfrm flipV="1">
            <a:off x="-13881" y="16329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C0A5294A-25EC-88DB-65DF-267F75E2BF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696" y="14472549"/>
            <a:ext cx="1056622" cy="93023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3AFC569-0485-8275-2C58-29896B3A19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3884" y="14522166"/>
            <a:ext cx="947628" cy="83099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3526761-152D-F765-25DE-84ED80C4E3C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493" y="680194"/>
            <a:ext cx="2534535" cy="103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4576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18</cp:revision>
  <dcterms:created xsi:type="dcterms:W3CDTF">2022-05-27T18:05:23Z</dcterms:created>
  <dcterms:modified xsi:type="dcterms:W3CDTF">2024-08-14T22:15:10Z</dcterms:modified>
</cp:coreProperties>
</file>